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1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1"/>
  </p:notesMasterIdLst>
  <p:handoutMasterIdLst>
    <p:handoutMasterId r:id="rId12"/>
  </p:handoutMasterIdLst>
  <p:sldIdLst>
    <p:sldId id="295" r:id="rId2"/>
    <p:sldId id="297" r:id="rId3"/>
    <p:sldId id="305" r:id="rId4"/>
    <p:sldId id="298" r:id="rId5"/>
    <p:sldId id="299" r:id="rId6"/>
    <p:sldId id="303" r:id="rId7"/>
    <p:sldId id="304" r:id="rId8"/>
    <p:sldId id="306" r:id="rId9"/>
    <p:sldId id="307" r:id="rId10"/>
  </p:sldIdLst>
  <p:sldSz cx="9144000" cy="6858000" type="screen4x3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9FF"/>
    <a:srgbClr val="FFA3FF"/>
    <a:srgbClr val="E10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5918" autoAdjust="0"/>
  </p:normalViewPr>
  <p:slideViewPr>
    <p:cSldViewPr>
      <p:cViewPr>
        <p:scale>
          <a:sx n="90" d="100"/>
          <a:sy n="90" d="100"/>
        </p:scale>
        <p:origin x="332" y="8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F4EDB6-5110-482E-B3C3-F71BACB40EF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3F8CF66-3E7F-4EA0-B466-32DCF3797A38}">
      <dgm:prSet phldrT="[Text]" custT="1"/>
      <dgm:spPr/>
      <dgm:t>
        <a:bodyPr/>
        <a:lstStyle/>
        <a:p>
          <a:pPr>
            <a:spcBef>
              <a:spcPts val="300"/>
            </a:spcBef>
            <a:spcAft>
              <a:spcPts val="300"/>
            </a:spcAft>
          </a:pPr>
          <a:r>
            <a:rPr lang="en-GB" sz="1000" b="1" dirty="0" smtClean="0">
              <a:solidFill>
                <a:schemeClr val="bg1"/>
              </a:solidFill>
            </a:rPr>
            <a:t>Director of HR </a:t>
          </a:r>
        </a:p>
        <a:p>
          <a:pPr>
            <a:spcBef>
              <a:spcPts val="300"/>
            </a:spcBef>
            <a:spcAft>
              <a:spcPts val="300"/>
            </a:spcAft>
          </a:pPr>
          <a:r>
            <a:rPr lang="en-GB" sz="1000" b="0" dirty="0" smtClean="0">
              <a:solidFill>
                <a:schemeClr val="bg1"/>
              </a:solidFill>
            </a:rPr>
            <a:t>Ro Vaughan</a:t>
          </a:r>
          <a:endParaRPr lang="en-GB" sz="1000" b="0" dirty="0">
            <a:solidFill>
              <a:schemeClr val="bg1"/>
            </a:solidFill>
          </a:endParaRPr>
        </a:p>
      </dgm:t>
    </dgm:pt>
    <dgm:pt modelId="{F9D25CBB-0B4F-4606-AA7A-2683BE1C4101}" type="parTrans" cxnId="{1FABDE1B-84FE-41F7-977C-11855407C7E8}">
      <dgm:prSet/>
      <dgm:spPr/>
      <dgm:t>
        <a:bodyPr/>
        <a:lstStyle/>
        <a:p>
          <a:endParaRPr lang="en-GB" sz="1000"/>
        </a:p>
      </dgm:t>
    </dgm:pt>
    <dgm:pt modelId="{47C34026-5E0E-4944-BFB1-7A2BBC71BAE1}" type="sibTrans" cxnId="{1FABDE1B-84FE-41F7-977C-11855407C7E8}">
      <dgm:prSet/>
      <dgm:spPr/>
      <dgm:t>
        <a:bodyPr/>
        <a:lstStyle/>
        <a:p>
          <a:endParaRPr lang="en-GB" sz="1000"/>
        </a:p>
      </dgm:t>
    </dgm:pt>
    <dgm:pt modelId="{513E8C37-6484-4971-A050-8C525C2C1157}">
      <dgm:prSet phldrT="[Text]" custT="1"/>
      <dgm:spPr/>
      <dgm:t>
        <a:bodyPr/>
        <a:lstStyle/>
        <a:p>
          <a:pPr>
            <a:spcBef>
              <a:spcPts val="300"/>
            </a:spcBef>
            <a:spcAft>
              <a:spcPts val="300"/>
            </a:spcAft>
          </a:pPr>
          <a:r>
            <a:rPr lang="en-GB" sz="1000" b="1" dirty="0" smtClean="0">
              <a:solidFill>
                <a:schemeClr val="bg1"/>
              </a:solidFill>
            </a:rPr>
            <a:t>Deputy Director of HR </a:t>
          </a:r>
        </a:p>
        <a:p>
          <a:pPr>
            <a:spcBef>
              <a:spcPts val="300"/>
            </a:spcBef>
            <a:spcAft>
              <a:spcPts val="300"/>
            </a:spcAft>
          </a:pPr>
          <a:r>
            <a:rPr lang="en-GB" sz="1000" b="0" dirty="0" smtClean="0">
              <a:solidFill>
                <a:schemeClr val="bg1"/>
              </a:solidFill>
            </a:rPr>
            <a:t>Jane Haire</a:t>
          </a:r>
          <a:endParaRPr lang="en-GB" sz="1000" b="0" dirty="0">
            <a:solidFill>
              <a:schemeClr val="bg1"/>
            </a:solidFill>
          </a:endParaRPr>
        </a:p>
      </dgm:t>
    </dgm:pt>
    <dgm:pt modelId="{5AC849D1-EA30-47F1-BECF-07D0C251A330}" type="parTrans" cxnId="{3C66207A-DD28-4BD5-A148-3EC140CBB30F}">
      <dgm:prSet/>
      <dgm:spPr/>
      <dgm:t>
        <a:bodyPr/>
        <a:lstStyle/>
        <a:p>
          <a:endParaRPr lang="en-GB" sz="1000"/>
        </a:p>
      </dgm:t>
    </dgm:pt>
    <dgm:pt modelId="{37B742E5-515B-4DA5-85A7-88527AE97423}" type="sibTrans" cxnId="{3C66207A-DD28-4BD5-A148-3EC140CBB30F}">
      <dgm:prSet/>
      <dgm:spPr/>
      <dgm:t>
        <a:bodyPr/>
        <a:lstStyle/>
        <a:p>
          <a:endParaRPr lang="en-GB" sz="1000"/>
        </a:p>
      </dgm:t>
    </dgm:pt>
    <dgm:pt modelId="{74D97AE4-A5FF-4EB6-BB11-62B9585DD53E}">
      <dgm:prSet phldrT="[Text]" custT="1"/>
      <dgm:spPr/>
      <dgm:t>
        <a:bodyPr/>
        <a:lstStyle/>
        <a:p>
          <a:pPr>
            <a:spcBef>
              <a:spcPts val="300"/>
            </a:spcBef>
            <a:spcAft>
              <a:spcPts val="300"/>
            </a:spcAft>
          </a:pPr>
          <a:r>
            <a:rPr lang="en-GB" sz="1000" b="1" dirty="0" smtClean="0"/>
            <a:t>Assistant Director / Head of HR  Governance &amp; Workforce Information</a:t>
          </a:r>
        </a:p>
        <a:p>
          <a:pPr>
            <a:spcBef>
              <a:spcPts val="300"/>
            </a:spcBef>
            <a:spcAft>
              <a:spcPts val="300"/>
            </a:spcAft>
          </a:pPr>
          <a:r>
            <a:rPr lang="en-GB" sz="1000" b="0" dirty="0" smtClean="0"/>
            <a:t>Claire Soper</a:t>
          </a:r>
          <a:endParaRPr lang="en-GB" sz="1000" b="0" dirty="0">
            <a:solidFill>
              <a:schemeClr val="bg1"/>
            </a:solidFill>
          </a:endParaRPr>
        </a:p>
      </dgm:t>
    </dgm:pt>
    <dgm:pt modelId="{24081AD2-B036-45FF-9894-0E6434569E71}" type="parTrans" cxnId="{F0BFE052-2C45-4565-AE56-A4BABAD2CB32}">
      <dgm:prSet/>
      <dgm:spPr/>
      <dgm:t>
        <a:bodyPr/>
        <a:lstStyle/>
        <a:p>
          <a:endParaRPr lang="en-GB" sz="1000"/>
        </a:p>
      </dgm:t>
    </dgm:pt>
    <dgm:pt modelId="{3192B485-8F4D-408A-AF86-F294424196D7}" type="sibTrans" cxnId="{F0BFE052-2C45-4565-AE56-A4BABAD2CB32}">
      <dgm:prSet/>
      <dgm:spPr/>
      <dgm:t>
        <a:bodyPr/>
        <a:lstStyle/>
        <a:p>
          <a:endParaRPr lang="en-GB" sz="1000"/>
        </a:p>
      </dgm:t>
    </dgm:pt>
    <dgm:pt modelId="{32AB9B93-F550-4B3B-BD81-59B29BC3265C}">
      <dgm:prSet custT="1"/>
      <dgm:spPr/>
      <dgm:t>
        <a:bodyPr/>
        <a:lstStyle/>
        <a:p>
          <a:r>
            <a:rPr lang="en-GB" sz="1000" b="1" dirty="0" smtClean="0">
              <a:solidFill>
                <a:schemeClr val="bg1"/>
              </a:solidFill>
            </a:rPr>
            <a:t>Assistant Director of HR/ Head of OD </a:t>
          </a:r>
        </a:p>
        <a:p>
          <a:r>
            <a:rPr lang="en-GB" sz="1000" b="0" dirty="0" smtClean="0">
              <a:solidFill>
                <a:schemeClr val="bg1"/>
              </a:solidFill>
            </a:rPr>
            <a:t>Eddie O’Grady</a:t>
          </a:r>
        </a:p>
      </dgm:t>
    </dgm:pt>
    <dgm:pt modelId="{CBEA7FD6-AFA9-47B1-A7CB-926746C5CD9E}" type="parTrans" cxnId="{3268CC9C-67F3-4A32-A4FB-255747BAA9D2}">
      <dgm:prSet/>
      <dgm:spPr/>
      <dgm:t>
        <a:bodyPr/>
        <a:lstStyle/>
        <a:p>
          <a:endParaRPr lang="en-GB" sz="1000"/>
        </a:p>
      </dgm:t>
    </dgm:pt>
    <dgm:pt modelId="{C90F008C-DD7D-400C-BEB7-BC8AFCF435C5}" type="sibTrans" cxnId="{3268CC9C-67F3-4A32-A4FB-255747BAA9D2}">
      <dgm:prSet/>
      <dgm:spPr/>
      <dgm:t>
        <a:bodyPr/>
        <a:lstStyle/>
        <a:p>
          <a:endParaRPr lang="en-GB" sz="1000"/>
        </a:p>
      </dgm:t>
    </dgm:pt>
    <dgm:pt modelId="{77888FA7-9A77-482B-84C9-842D3DC1B1A7}">
      <dgm:prSet custT="1"/>
      <dgm:spPr/>
      <dgm:t>
        <a:bodyPr/>
        <a:lstStyle/>
        <a:p>
          <a:pPr algn="ctr"/>
          <a:r>
            <a:rPr lang="en-GB" sz="1000" b="1" dirty="0" smtClean="0">
              <a:solidFill>
                <a:schemeClr val="bg1"/>
              </a:solidFill>
            </a:rPr>
            <a:t>Head of Recruitment and Medical Staffing</a:t>
          </a:r>
        </a:p>
        <a:p>
          <a:pPr algn="ctr"/>
          <a:r>
            <a:rPr lang="en-GB" sz="1000" b="0" dirty="0" smtClean="0">
              <a:solidFill>
                <a:schemeClr val="bg1"/>
              </a:solidFill>
            </a:rPr>
            <a:t> Diane Poulson</a:t>
          </a:r>
        </a:p>
      </dgm:t>
    </dgm:pt>
    <dgm:pt modelId="{3A02CCA9-C4F8-454C-9D39-0903F4C89806}" type="parTrans" cxnId="{512E1CF2-285E-4011-8388-B74A7A5F7958}">
      <dgm:prSet/>
      <dgm:spPr/>
      <dgm:t>
        <a:bodyPr/>
        <a:lstStyle/>
        <a:p>
          <a:endParaRPr lang="en-GB" sz="1000"/>
        </a:p>
      </dgm:t>
    </dgm:pt>
    <dgm:pt modelId="{96207FB0-B954-4185-8D01-E0080725FC61}" type="sibTrans" cxnId="{512E1CF2-285E-4011-8388-B74A7A5F7958}">
      <dgm:prSet/>
      <dgm:spPr/>
      <dgm:t>
        <a:bodyPr/>
        <a:lstStyle/>
        <a:p>
          <a:endParaRPr lang="en-GB" sz="1000"/>
        </a:p>
      </dgm:t>
    </dgm:pt>
    <dgm:pt modelId="{AD2DE432-1ED0-4CFF-8694-E4D4BE002ED8}">
      <dgm:prSet custT="1"/>
      <dgm:spPr/>
      <dgm:t>
        <a:bodyPr/>
        <a:lstStyle/>
        <a:p>
          <a:r>
            <a:rPr lang="en-GB" sz="1000" b="1" dirty="0" smtClean="0">
              <a:solidFill>
                <a:schemeClr val="bg1"/>
              </a:solidFill>
            </a:rPr>
            <a:t>Associate Director /</a:t>
          </a:r>
          <a:r>
            <a:rPr lang="en-GB" sz="1000" dirty="0" smtClean="0"/>
            <a:t> </a:t>
          </a:r>
          <a:r>
            <a:rPr lang="en-GB" sz="1000" b="1" dirty="0" smtClean="0"/>
            <a:t>Head of Learning and Education</a:t>
          </a:r>
          <a:endParaRPr lang="en-GB" sz="1000" b="1" dirty="0" smtClean="0">
            <a:solidFill>
              <a:schemeClr val="bg1"/>
            </a:solidFill>
          </a:endParaRPr>
        </a:p>
        <a:p>
          <a:r>
            <a:rPr lang="en-GB" sz="1000" b="0" dirty="0" smtClean="0">
              <a:solidFill>
                <a:schemeClr val="bg1"/>
              </a:solidFill>
            </a:rPr>
            <a:t> Craig Wallace</a:t>
          </a:r>
        </a:p>
      </dgm:t>
    </dgm:pt>
    <dgm:pt modelId="{4865377D-9745-48A0-9F2C-D0D0282986D0}" type="parTrans" cxnId="{80F9BFC6-5C46-4F2D-A289-4AB95C712345}">
      <dgm:prSet/>
      <dgm:spPr/>
      <dgm:t>
        <a:bodyPr/>
        <a:lstStyle/>
        <a:p>
          <a:endParaRPr lang="en-GB" sz="1000"/>
        </a:p>
      </dgm:t>
    </dgm:pt>
    <dgm:pt modelId="{280C68A8-F560-4147-B7A6-B5F3856FFE58}" type="sibTrans" cxnId="{80F9BFC6-5C46-4F2D-A289-4AB95C712345}">
      <dgm:prSet/>
      <dgm:spPr/>
      <dgm:t>
        <a:bodyPr/>
        <a:lstStyle/>
        <a:p>
          <a:endParaRPr lang="en-GB" sz="1000"/>
        </a:p>
      </dgm:t>
    </dgm:pt>
    <dgm:pt modelId="{E8B6CC33-1256-4EAD-955F-051C16349A7D}" type="pres">
      <dgm:prSet presAssocID="{76F4EDB6-5110-482E-B3C3-F71BACB40EF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81DE9F39-D872-4E7E-85E8-C9AF67BF4FAB}" type="pres">
      <dgm:prSet presAssocID="{D3F8CF66-3E7F-4EA0-B466-32DCF3797A38}" presName="hierRoot1" presStyleCnt="0">
        <dgm:presLayoutVars>
          <dgm:hierBranch val="init"/>
        </dgm:presLayoutVars>
      </dgm:prSet>
      <dgm:spPr/>
    </dgm:pt>
    <dgm:pt modelId="{767133B5-F6DC-463B-B9CD-3A0B0C8D07E6}" type="pres">
      <dgm:prSet presAssocID="{D3F8CF66-3E7F-4EA0-B466-32DCF3797A38}" presName="rootComposite1" presStyleCnt="0"/>
      <dgm:spPr/>
    </dgm:pt>
    <dgm:pt modelId="{3A6E109F-2777-4ED1-AFEC-011FF4BFC2A3}" type="pres">
      <dgm:prSet presAssocID="{D3F8CF66-3E7F-4EA0-B466-32DCF3797A38}" presName="rootText1" presStyleLbl="node0" presStyleIdx="0" presStyleCnt="1" custScaleX="148692" custScaleY="191850" custLinFactNeighborX="-3513" custLinFactNeighborY="-2708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AA7D1F5-540C-445A-BB1F-E3B0486AF544}" type="pres">
      <dgm:prSet presAssocID="{D3F8CF66-3E7F-4EA0-B466-32DCF3797A38}" presName="rootConnector1" presStyleLbl="node1" presStyleIdx="0" presStyleCnt="0"/>
      <dgm:spPr/>
      <dgm:t>
        <a:bodyPr/>
        <a:lstStyle/>
        <a:p>
          <a:endParaRPr lang="en-GB"/>
        </a:p>
      </dgm:t>
    </dgm:pt>
    <dgm:pt modelId="{9B5EF550-4EC2-40B6-B78C-B7C4C2E7166D}" type="pres">
      <dgm:prSet presAssocID="{D3F8CF66-3E7F-4EA0-B466-32DCF3797A38}" presName="hierChild2" presStyleCnt="0"/>
      <dgm:spPr/>
    </dgm:pt>
    <dgm:pt modelId="{3D50F4B2-EFFC-4DCD-99E1-4A7832CCFDA7}" type="pres">
      <dgm:prSet presAssocID="{5AC849D1-EA30-47F1-BECF-07D0C251A330}" presName="Name37" presStyleLbl="parChTrans1D2" presStyleIdx="0" presStyleCnt="5"/>
      <dgm:spPr/>
      <dgm:t>
        <a:bodyPr/>
        <a:lstStyle/>
        <a:p>
          <a:endParaRPr lang="en-GB"/>
        </a:p>
      </dgm:t>
    </dgm:pt>
    <dgm:pt modelId="{82339DEF-41AB-4B0C-AA42-6EF75A8A68C5}" type="pres">
      <dgm:prSet presAssocID="{513E8C37-6484-4971-A050-8C525C2C1157}" presName="hierRoot2" presStyleCnt="0">
        <dgm:presLayoutVars>
          <dgm:hierBranch val="init"/>
        </dgm:presLayoutVars>
      </dgm:prSet>
      <dgm:spPr/>
    </dgm:pt>
    <dgm:pt modelId="{F60902E3-16EA-408F-B5C7-25B9EE049991}" type="pres">
      <dgm:prSet presAssocID="{513E8C37-6484-4971-A050-8C525C2C1157}" presName="rootComposite" presStyleCnt="0"/>
      <dgm:spPr/>
    </dgm:pt>
    <dgm:pt modelId="{4170EE31-05C6-47B9-873D-EB374B81BA00}" type="pres">
      <dgm:prSet presAssocID="{513E8C37-6484-4971-A050-8C525C2C1157}" presName="rootText" presStyleLbl="node2" presStyleIdx="0" presStyleCnt="5" custScaleX="151372" custScaleY="293905" custLinFactNeighborX="-266" custLinFactNeighborY="1156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3584DB0-02AD-4A07-A1C6-981521EE0DEF}" type="pres">
      <dgm:prSet presAssocID="{513E8C37-6484-4971-A050-8C525C2C1157}" presName="rootConnector" presStyleLbl="node2" presStyleIdx="0" presStyleCnt="5"/>
      <dgm:spPr/>
      <dgm:t>
        <a:bodyPr/>
        <a:lstStyle/>
        <a:p>
          <a:endParaRPr lang="en-GB"/>
        </a:p>
      </dgm:t>
    </dgm:pt>
    <dgm:pt modelId="{308F7032-22F2-413A-89C0-834853DA8766}" type="pres">
      <dgm:prSet presAssocID="{513E8C37-6484-4971-A050-8C525C2C1157}" presName="hierChild4" presStyleCnt="0"/>
      <dgm:spPr/>
    </dgm:pt>
    <dgm:pt modelId="{7977C45E-D1C5-45DF-B439-EA60514DC874}" type="pres">
      <dgm:prSet presAssocID="{513E8C37-6484-4971-A050-8C525C2C1157}" presName="hierChild5" presStyleCnt="0"/>
      <dgm:spPr/>
    </dgm:pt>
    <dgm:pt modelId="{96353808-92E6-4C65-9EAC-88B31AE367C5}" type="pres">
      <dgm:prSet presAssocID="{24081AD2-B036-45FF-9894-0E6434569E71}" presName="Name37" presStyleLbl="parChTrans1D2" presStyleIdx="1" presStyleCnt="5"/>
      <dgm:spPr/>
      <dgm:t>
        <a:bodyPr/>
        <a:lstStyle/>
        <a:p>
          <a:endParaRPr lang="en-GB"/>
        </a:p>
      </dgm:t>
    </dgm:pt>
    <dgm:pt modelId="{17C30C9A-2C44-45AF-876C-89DC60AF67FD}" type="pres">
      <dgm:prSet presAssocID="{74D97AE4-A5FF-4EB6-BB11-62B9585DD53E}" presName="hierRoot2" presStyleCnt="0">
        <dgm:presLayoutVars>
          <dgm:hierBranch val="init"/>
        </dgm:presLayoutVars>
      </dgm:prSet>
      <dgm:spPr/>
    </dgm:pt>
    <dgm:pt modelId="{45FBA691-6F49-459E-BAE4-7E767FF7CAA7}" type="pres">
      <dgm:prSet presAssocID="{74D97AE4-A5FF-4EB6-BB11-62B9585DD53E}" presName="rootComposite" presStyleCnt="0"/>
      <dgm:spPr/>
    </dgm:pt>
    <dgm:pt modelId="{33477677-EA61-4E81-A3EB-D7591A805223}" type="pres">
      <dgm:prSet presAssocID="{74D97AE4-A5FF-4EB6-BB11-62B9585DD53E}" presName="rootText" presStyleLbl="node2" presStyleIdx="1" presStyleCnt="5" custScaleX="158341" custScaleY="295916" custLinFactNeighborX="-7188" custLinFactNeighborY="1156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93FC42B-C346-4023-AE94-7BA3372B9B23}" type="pres">
      <dgm:prSet presAssocID="{74D97AE4-A5FF-4EB6-BB11-62B9585DD53E}" presName="rootConnector" presStyleLbl="node2" presStyleIdx="1" presStyleCnt="5"/>
      <dgm:spPr/>
      <dgm:t>
        <a:bodyPr/>
        <a:lstStyle/>
        <a:p>
          <a:endParaRPr lang="en-GB"/>
        </a:p>
      </dgm:t>
    </dgm:pt>
    <dgm:pt modelId="{6D5FE7D7-7C5E-4BFB-B72A-B27ED817E405}" type="pres">
      <dgm:prSet presAssocID="{74D97AE4-A5FF-4EB6-BB11-62B9585DD53E}" presName="hierChild4" presStyleCnt="0"/>
      <dgm:spPr/>
    </dgm:pt>
    <dgm:pt modelId="{76ED3369-159F-47EF-A245-5C5FE4B72AA9}" type="pres">
      <dgm:prSet presAssocID="{74D97AE4-A5FF-4EB6-BB11-62B9585DD53E}" presName="hierChild5" presStyleCnt="0"/>
      <dgm:spPr/>
    </dgm:pt>
    <dgm:pt modelId="{FD1B638F-6A71-420D-9FA9-1B9C4A90747F}" type="pres">
      <dgm:prSet presAssocID="{CBEA7FD6-AFA9-47B1-A7CB-926746C5CD9E}" presName="Name37" presStyleLbl="parChTrans1D2" presStyleIdx="2" presStyleCnt="5"/>
      <dgm:spPr/>
      <dgm:t>
        <a:bodyPr/>
        <a:lstStyle/>
        <a:p>
          <a:endParaRPr lang="en-GB"/>
        </a:p>
      </dgm:t>
    </dgm:pt>
    <dgm:pt modelId="{D7219183-7E13-4B1A-9A32-915512FBC7A0}" type="pres">
      <dgm:prSet presAssocID="{32AB9B93-F550-4B3B-BD81-59B29BC3265C}" presName="hierRoot2" presStyleCnt="0">
        <dgm:presLayoutVars>
          <dgm:hierBranch val="init"/>
        </dgm:presLayoutVars>
      </dgm:prSet>
      <dgm:spPr/>
    </dgm:pt>
    <dgm:pt modelId="{5D7F1D00-9EDD-4603-ADC6-DABCDB1C1321}" type="pres">
      <dgm:prSet presAssocID="{32AB9B93-F550-4B3B-BD81-59B29BC3265C}" presName="rootComposite" presStyleCnt="0"/>
      <dgm:spPr/>
    </dgm:pt>
    <dgm:pt modelId="{D9EFE494-A3EE-4C87-8E7C-FAE4CC2DA6D0}" type="pres">
      <dgm:prSet presAssocID="{32AB9B93-F550-4B3B-BD81-59B29BC3265C}" presName="rootText" presStyleLbl="node2" presStyleIdx="2" presStyleCnt="5" custScaleX="146808" custScaleY="295917" custLinFactNeighborX="-11346" custLinFactNeighborY="1156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000B291-69B1-46C9-9840-4296CFB6C9EC}" type="pres">
      <dgm:prSet presAssocID="{32AB9B93-F550-4B3B-BD81-59B29BC3265C}" presName="rootConnector" presStyleLbl="node2" presStyleIdx="2" presStyleCnt="5"/>
      <dgm:spPr/>
      <dgm:t>
        <a:bodyPr/>
        <a:lstStyle/>
        <a:p>
          <a:endParaRPr lang="en-GB"/>
        </a:p>
      </dgm:t>
    </dgm:pt>
    <dgm:pt modelId="{44A3F670-CF51-4DE4-9DAF-724AE6DD0518}" type="pres">
      <dgm:prSet presAssocID="{32AB9B93-F550-4B3B-BD81-59B29BC3265C}" presName="hierChild4" presStyleCnt="0"/>
      <dgm:spPr/>
    </dgm:pt>
    <dgm:pt modelId="{011814E9-8A0E-48EF-A7BF-4452EECE8B05}" type="pres">
      <dgm:prSet presAssocID="{32AB9B93-F550-4B3B-BD81-59B29BC3265C}" presName="hierChild5" presStyleCnt="0"/>
      <dgm:spPr/>
    </dgm:pt>
    <dgm:pt modelId="{6DE491ED-6B87-4012-B202-FACEDD234532}" type="pres">
      <dgm:prSet presAssocID="{3A02CCA9-C4F8-454C-9D39-0903F4C89806}" presName="Name37" presStyleLbl="parChTrans1D2" presStyleIdx="3" presStyleCnt="5"/>
      <dgm:spPr/>
      <dgm:t>
        <a:bodyPr/>
        <a:lstStyle/>
        <a:p>
          <a:endParaRPr lang="en-GB"/>
        </a:p>
      </dgm:t>
    </dgm:pt>
    <dgm:pt modelId="{5E7DE50D-E5C0-40FA-ABEA-9C4523396038}" type="pres">
      <dgm:prSet presAssocID="{77888FA7-9A77-482B-84C9-842D3DC1B1A7}" presName="hierRoot2" presStyleCnt="0">
        <dgm:presLayoutVars>
          <dgm:hierBranch val="init"/>
        </dgm:presLayoutVars>
      </dgm:prSet>
      <dgm:spPr/>
    </dgm:pt>
    <dgm:pt modelId="{43EFC86D-FD5F-474C-96B9-26CB56821494}" type="pres">
      <dgm:prSet presAssocID="{77888FA7-9A77-482B-84C9-842D3DC1B1A7}" presName="rootComposite" presStyleCnt="0"/>
      <dgm:spPr/>
    </dgm:pt>
    <dgm:pt modelId="{1FED004E-A185-44E9-89CE-78E29FAB09E4}" type="pres">
      <dgm:prSet presAssocID="{77888FA7-9A77-482B-84C9-842D3DC1B1A7}" presName="rootText" presStyleLbl="node2" presStyleIdx="3" presStyleCnt="5" custScaleX="136810" custScaleY="288449" custLinFactNeighborX="-13703" custLinFactNeighborY="1156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0EBC09C-4A5F-41FA-9D6E-A164DBBD9481}" type="pres">
      <dgm:prSet presAssocID="{77888FA7-9A77-482B-84C9-842D3DC1B1A7}" presName="rootConnector" presStyleLbl="node2" presStyleIdx="3" presStyleCnt="5"/>
      <dgm:spPr/>
      <dgm:t>
        <a:bodyPr/>
        <a:lstStyle/>
        <a:p>
          <a:endParaRPr lang="en-GB"/>
        </a:p>
      </dgm:t>
    </dgm:pt>
    <dgm:pt modelId="{A4DED137-3B26-4DA6-A23A-4314E0D0124B}" type="pres">
      <dgm:prSet presAssocID="{77888FA7-9A77-482B-84C9-842D3DC1B1A7}" presName="hierChild4" presStyleCnt="0"/>
      <dgm:spPr/>
    </dgm:pt>
    <dgm:pt modelId="{6FA944E8-413D-4694-AE69-FA86A814322C}" type="pres">
      <dgm:prSet presAssocID="{77888FA7-9A77-482B-84C9-842D3DC1B1A7}" presName="hierChild5" presStyleCnt="0"/>
      <dgm:spPr/>
    </dgm:pt>
    <dgm:pt modelId="{F29F6949-B6D0-437A-A501-BB345F1D653F}" type="pres">
      <dgm:prSet presAssocID="{4865377D-9745-48A0-9F2C-D0D0282986D0}" presName="Name37" presStyleLbl="parChTrans1D2" presStyleIdx="4" presStyleCnt="5"/>
      <dgm:spPr/>
      <dgm:t>
        <a:bodyPr/>
        <a:lstStyle/>
        <a:p>
          <a:endParaRPr lang="en-GB"/>
        </a:p>
      </dgm:t>
    </dgm:pt>
    <dgm:pt modelId="{DC8D9C3C-FF4F-4459-A9B6-C95EBC7F5279}" type="pres">
      <dgm:prSet presAssocID="{AD2DE432-1ED0-4CFF-8694-E4D4BE002ED8}" presName="hierRoot2" presStyleCnt="0">
        <dgm:presLayoutVars>
          <dgm:hierBranch val="init"/>
        </dgm:presLayoutVars>
      </dgm:prSet>
      <dgm:spPr/>
    </dgm:pt>
    <dgm:pt modelId="{E7D9C9C4-1168-4361-9EFF-256DC400EFCA}" type="pres">
      <dgm:prSet presAssocID="{AD2DE432-1ED0-4CFF-8694-E4D4BE002ED8}" presName="rootComposite" presStyleCnt="0"/>
      <dgm:spPr/>
    </dgm:pt>
    <dgm:pt modelId="{C4F1D9D4-1480-4FFF-B560-30ADF7FC10BD}" type="pres">
      <dgm:prSet presAssocID="{AD2DE432-1ED0-4CFF-8694-E4D4BE002ED8}" presName="rootText" presStyleLbl="node2" presStyleIdx="4" presStyleCnt="5" custScaleX="159122" custScaleY="285267" custLinFactNeighborX="-15795" custLinFactNeighborY="1156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DCC1B66-788C-4D8F-8666-2FD057645425}" type="pres">
      <dgm:prSet presAssocID="{AD2DE432-1ED0-4CFF-8694-E4D4BE002ED8}" presName="rootConnector" presStyleLbl="node2" presStyleIdx="4" presStyleCnt="5"/>
      <dgm:spPr/>
      <dgm:t>
        <a:bodyPr/>
        <a:lstStyle/>
        <a:p>
          <a:endParaRPr lang="en-GB"/>
        </a:p>
      </dgm:t>
    </dgm:pt>
    <dgm:pt modelId="{92035025-19A7-494E-B26C-543C566143BE}" type="pres">
      <dgm:prSet presAssocID="{AD2DE432-1ED0-4CFF-8694-E4D4BE002ED8}" presName="hierChild4" presStyleCnt="0"/>
      <dgm:spPr/>
    </dgm:pt>
    <dgm:pt modelId="{416B4239-D637-461B-8C43-5A21D0C0AD2F}" type="pres">
      <dgm:prSet presAssocID="{AD2DE432-1ED0-4CFF-8694-E4D4BE002ED8}" presName="hierChild5" presStyleCnt="0"/>
      <dgm:spPr/>
    </dgm:pt>
    <dgm:pt modelId="{98B5AFFD-BEE0-4AB2-8E22-F782469743EB}" type="pres">
      <dgm:prSet presAssocID="{D3F8CF66-3E7F-4EA0-B466-32DCF3797A38}" presName="hierChild3" presStyleCnt="0"/>
      <dgm:spPr/>
    </dgm:pt>
  </dgm:ptLst>
  <dgm:cxnLst>
    <dgm:cxn modelId="{2B65FA13-E3D9-403E-9BE7-554AD3418231}" type="presOf" srcId="{76F4EDB6-5110-482E-B3C3-F71BACB40EFE}" destId="{E8B6CC33-1256-4EAD-955F-051C16349A7D}" srcOrd="0" destOrd="0" presId="urn:microsoft.com/office/officeart/2005/8/layout/orgChart1"/>
    <dgm:cxn modelId="{C6AB77D9-301B-418A-AC43-DA3FE4A6BCC6}" type="presOf" srcId="{77888FA7-9A77-482B-84C9-842D3DC1B1A7}" destId="{1FED004E-A185-44E9-89CE-78E29FAB09E4}" srcOrd="0" destOrd="0" presId="urn:microsoft.com/office/officeart/2005/8/layout/orgChart1"/>
    <dgm:cxn modelId="{3A931FC4-95B0-4960-8F9F-96467F132217}" type="presOf" srcId="{5AC849D1-EA30-47F1-BECF-07D0C251A330}" destId="{3D50F4B2-EFFC-4DCD-99E1-4A7832CCFDA7}" srcOrd="0" destOrd="0" presId="urn:microsoft.com/office/officeart/2005/8/layout/orgChart1"/>
    <dgm:cxn modelId="{C00BD9AF-15F8-4FD0-9486-F5C1B1927242}" type="presOf" srcId="{D3F8CF66-3E7F-4EA0-B466-32DCF3797A38}" destId="{CAA7D1F5-540C-445A-BB1F-E3B0486AF544}" srcOrd="1" destOrd="0" presId="urn:microsoft.com/office/officeart/2005/8/layout/orgChart1"/>
    <dgm:cxn modelId="{8039444D-3E2D-402E-A0B5-6E4B98BD2B41}" type="presOf" srcId="{4865377D-9745-48A0-9F2C-D0D0282986D0}" destId="{F29F6949-B6D0-437A-A501-BB345F1D653F}" srcOrd="0" destOrd="0" presId="urn:microsoft.com/office/officeart/2005/8/layout/orgChart1"/>
    <dgm:cxn modelId="{D8309600-02AE-45F4-8F71-AA29FAEECF94}" type="presOf" srcId="{32AB9B93-F550-4B3B-BD81-59B29BC3265C}" destId="{1000B291-69B1-46C9-9840-4296CFB6C9EC}" srcOrd="1" destOrd="0" presId="urn:microsoft.com/office/officeart/2005/8/layout/orgChart1"/>
    <dgm:cxn modelId="{F56EE802-7EE9-43A9-A2EE-414F902C2B55}" type="presOf" srcId="{513E8C37-6484-4971-A050-8C525C2C1157}" destId="{4170EE31-05C6-47B9-873D-EB374B81BA00}" srcOrd="0" destOrd="0" presId="urn:microsoft.com/office/officeart/2005/8/layout/orgChart1"/>
    <dgm:cxn modelId="{943CD615-61E3-4DEB-BE6C-605CC6353ECC}" type="presOf" srcId="{D3F8CF66-3E7F-4EA0-B466-32DCF3797A38}" destId="{3A6E109F-2777-4ED1-AFEC-011FF4BFC2A3}" srcOrd="0" destOrd="0" presId="urn:microsoft.com/office/officeart/2005/8/layout/orgChart1"/>
    <dgm:cxn modelId="{1FABDE1B-84FE-41F7-977C-11855407C7E8}" srcId="{76F4EDB6-5110-482E-B3C3-F71BACB40EFE}" destId="{D3F8CF66-3E7F-4EA0-B466-32DCF3797A38}" srcOrd="0" destOrd="0" parTransId="{F9D25CBB-0B4F-4606-AA7A-2683BE1C4101}" sibTransId="{47C34026-5E0E-4944-BFB1-7A2BBC71BAE1}"/>
    <dgm:cxn modelId="{3C66207A-DD28-4BD5-A148-3EC140CBB30F}" srcId="{D3F8CF66-3E7F-4EA0-B466-32DCF3797A38}" destId="{513E8C37-6484-4971-A050-8C525C2C1157}" srcOrd="0" destOrd="0" parTransId="{5AC849D1-EA30-47F1-BECF-07D0C251A330}" sibTransId="{37B742E5-515B-4DA5-85A7-88527AE97423}"/>
    <dgm:cxn modelId="{512E1CF2-285E-4011-8388-B74A7A5F7958}" srcId="{D3F8CF66-3E7F-4EA0-B466-32DCF3797A38}" destId="{77888FA7-9A77-482B-84C9-842D3DC1B1A7}" srcOrd="3" destOrd="0" parTransId="{3A02CCA9-C4F8-454C-9D39-0903F4C89806}" sibTransId="{96207FB0-B954-4185-8D01-E0080725FC61}"/>
    <dgm:cxn modelId="{0FF9862B-E52A-46BB-85B3-ED10A0968487}" type="presOf" srcId="{32AB9B93-F550-4B3B-BD81-59B29BC3265C}" destId="{D9EFE494-A3EE-4C87-8E7C-FAE4CC2DA6D0}" srcOrd="0" destOrd="0" presId="urn:microsoft.com/office/officeart/2005/8/layout/orgChart1"/>
    <dgm:cxn modelId="{80F9BFC6-5C46-4F2D-A289-4AB95C712345}" srcId="{D3F8CF66-3E7F-4EA0-B466-32DCF3797A38}" destId="{AD2DE432-1ED0-4CFF-8694-E4D4BE002ED8}" srcOrd="4" destOrd="0" parTransId="{4865377D-9745-48A0-9F2C-D0D0282986D0}" sibTransId="{280C68A8-F560-4147-B7A6-B5F3856FFE58}"/>
    <dgm:cxn modelId="{C6279C78-26DA-4CC7-90B2-51DFE389ED60}" type="presOf" srcId="{77888FA7-9A77-482B-84C9-842D3DC1B1A7}" destId="{E0EBC09C-4A5F-41FA-9D6E-A164DBBD9481}" srcOrd="1" destOrd="0" presId="urn:microsoft.com/office/officeart/2005/8/layout/orgChart1"/>
    <dgm:cxn modelId="{6C8FCBF1-0F87-4089-8998-A4E11FA17545}" type="presOf" srcId="{74D97AE4-A5FF-4EB6-BB11-62B9585DD53E}" destId="{E93FC42B-C346-4023-AE94-7BA3372B9B23}" srcOrd="1" destOrd="0" presId="urn:microsoft.com/office/officeart/2005/8/layout/orgChart1"/>
    <dgm:cxn modelId="{8AB95DC5-6CBE-4087-A5C8-03AD3AAE35B9}" type="presOf" srcId="{AD2DE432-1ED0-4CFF-8694-E4D4BE002ED8}" destId="{C4F1D9D4-1480-4FFF-B560-30ADF7FC10BD}" srcOrd="0" destOrd="0" presId="urn:microsoft.com/office/officeart/2005/8/layout/orgChart1"/>
    <dgm:cxn modelId="{9CEE5465-9E66-463A-A952-D7EE5E5CA691}" type="presOf" srcId="{3A02CCA9-C4F8-454C-9D39-0903F4C89806}" destId="{6DE491ED-6B87-4012-B202-FACEDD234532}" srcOrd="0" destOrd="0" presId="urn:microsoft.com/office/officeart/2005/8/layout/orgChart1"/>
    <dgm:cxn modelId="{E643F7FB-EB9E-4FB3-8007-2523589BAE5E}" type="presOf" srcId="{24081AD2-B036-45FF-9894-0E6434569E71}" destId="{96353808-92E6-4C65-9EAC-88B31AE367C5}" srcOrd="0" destOrd="0" presId="urn:microsoft.com/office/officeart/2005/8/layout/orgChart1"/>
    <dgm:cxn modelId="{07E3363D-E8CC-44DA-B006-DEE0103F386A}" type="presOf" srcId="{AD2DE432-1ED0-4CFF-8694-E4D4BE002ED8}" destId="{4DCC1B66-788C-4D8F-8666-2FD057645425}" srcOrd="1" destOrd="0" presId="urn:microsoft.com/office/officeart/2005/8/layout/orgChart1"/>
    <dgm:cxn modelId="{34DE12E2-22CA-4B92-A944-955D299051F9}" type="presOf" srcId="{74D97AE4-A5FF-4EB6-BB11-62B9585DD53E}" destId="{33477677-EA61-4E81-A3EB-D7591A805223}" srcOrd="0" destOrd="0" presId="urn:microsoft.com/office/officeart/2005/8/layout/orgChart1"/>
    <dgm:cxn modelId="{F0BFE052-2C45-4565-AE56-A4BABAD2CB32}" srcId="{D3F8CF66-3E7F-4EA0-B466-32DCF3797A38}" destId="{74D97AE4-A5FF-4EB6-BB11-62B9585DD53E}" srcOrd="1" destOrd="0" parTransId="{24081AD2-B036-45FF-9894-0E6434569E71}" sibTransId="{3192B485-8F4D-408A-AF86-F294424196D7}"/>
    <dgm:cxn modelId="{26C5F481-834E-42CA-A39D-A07F3570824E}" type="presOf" srcId="{CBEA7FD6-AFA9-47B1-A7CB-926746C5CD9E}" destId="{FD1B638F-6A71-420D-9FA9-1B9C4A90747F}" srcOrd="0" destOrd="0" presId="urn:microsoft.com/office/officeart/2005/8/layout/orgChart1"/>
    <dgm:cxn modelId="{FF11F8C3-ECEA-466F-A9E4-22918D2698F8}" type="presOf" srcId="{513E8C37-6484-4971-A050-8C525C2C1157}" destId="{83584DB0-02AD-4A07-A1C6-981521EE0DEF}" srcOrd="1" destOrd="0" presId="urn:microsoft.com/office/officeart/2005/8/layout/orgChart1"/>
    <dgm:cxn modelId="{3268CC9C-67F3-4A32-A4FB-255747BAA9D2}" srcId="{D3F8CF66-3E7F-4EA0-B466-32DCF3797A38}" destId="{32AB9B93-F550-4B3B-BD81-59B29BC3265C}" srcOrd="2" destOrd="0" parTransId="{CBEA7FD6-AFA9-47B1-A7CB-926746C5CD9E}" sibTransId="{C90F008C-DD7D-400C-BEB7-BC8AFCF435C5}"/>
    <dgm:cxn modelId="{DB1D55F5-E934-41FE-86D0-1EF35E92FD6E}" type="presParOf" srcId="{E8B6CC33-1256-4EAD-955F-051C16349A7D}" destId="{81DE9F39-D872-4E7E-85E8-C9AF67BF4FAB}" srcOrd="0" destOrd="0" presId="urn:microsoft.com/office/officeart/2005/8/layout/orgChart1"/>
    <dgm:cxn modelId="{B351A4DB-D42B-425C-B437-3719B1776126}" type="presParOf" srcId="{81DE9F39-D872-4E7E-85E8-C9AF67BF4FAB}" destId="{767133B5-F6DC-463B-B9CD-3A0B0C8D07E6}" srcOrd="0" destOrd="0" presId="urn:microsoft.com/office/officeart/2005/8/layout/orgChart1"/>
    <dgm:cxn modelId="{F9534FC6-80EE-4296-BBA5-7F3C04405AE5}" type="presParOf" srcId="{767133B5-F6DC-463B-B9CD-3A0B0C8D07E6}" destId="{3A6E109F-2777-4ED1-AFEC-011FF4BFC2A3}" srcOrd="0" destOrd="0" presId="urn:microsoft.com/office/officeart/2005/8/layout/orgChart1"/>
    <dgm:cxn modelId="{B30AED1A-E54E-4C44-AE8C-F7896BCD9418}" type="presParOf" srcId="{767133B5-F6DC-463B-B9CD-3A0B0C8D07E6}" destId="{CAA7D1F5-540C-445A-BB1F-E3B0486AF544}" srcOrd="1" destOrd="0" presId="urn:microsoft.com/office/officeart/2005/8/layout/orgChart1"/>
    <dgm:cxn modelId="{C454467F-1D17-4461-9566-DF2449138A99}" type="presParOf" srcId="{81DE9F39-D872-4E7E-85E8-C9AF67BF4FAB}" destId="{9B5EF550-4EC2-40B6-B78C-B7C4C2E7166D}" srcOrd="1" destOrd="0" presId="urn:microsoft.com/office/officeart/2005/8/layout/orgChart1"/>
    <dgm:cxn modelId="{43EDCF06-E373-4893-858C-D8AB78651787}" type="presParOf" srcId="{9B5EF550-4EC2-40B6-B78C-B7C4C2E7166D}" destId="{3D50F4B2-EFFC-4DCD-99E1-4A7832CCFDA7}" srcOrd="0" destOrd="0" presId="urn:microsoft.com/office/officeart/2005/8/layout/orgChart1"/>
    <dgm:cxn modelId="{E4047505-FFE1-49E3-A27C-3E06F21EA152}" type="presParOf" srcId="{9B5EF550-4EC2-40B6-B78C-B7C4C2E7166D}" destId="{82339DEF-41AB-4B0C-AA42-6EF75A8A68C5}" srcOrd="1" destOrd="0" presId="urn:microsoft.com/office/officeart/2005/8/layout/orgChart1"/>
    <dgm:cxn modelId="{A7B09E10-276D-48A3-A2D3-8562C379A3D2}" type="presParOf" srcId="{82339DEF-41AB-4B0C-AA42-6EF75A8A68C5}" destId="{F60902E3-16EA-408F-B5C7-25B9EE049991}" srcOrd="0" destOrd="0" presId="urn:microsoft.com/office/officeart/2005/8/layout/orgChart1"/>
    <dgm:cxn modelId="{23963B57-D2CC-4759-9BBD-3840B20D585D}" type="presParOf" srcId="{F60902E3-16EA-408F-B5C7-25B9EE049991}" destId="{4170EE31-05C6-47B9-873D-EB374B81BA00}" srcOrd="0" destOrd="0" presId="urn:microsoft.com/office/officeart/2005/8/layout/orgChart1"/>
    <dgm:cxn modelId="{C62B4F89-D5D1-4EFB-8120-37F4087645ED}" type="presParOf" srcId="{F60902E3-16EA-408F-B5C7-25B9EE049991}" destId="{83584DB0-02AD-4A07-A1C6-981521EE0DEF}" srcOrd="1" destOrd="0" presId="urn:microsoft.com/office/officeart/2005/8/layout/orgChart1"/>
    <dgm:cxn modelId="{6BB380AF-7FC6-490A-9C79-16ADAF153269}" type="presParOf" srcId="{82339DEF-41AB-4B0C-AA42-6EF75A8A68C5}" destId="{308F7032-22F2-413A-89C0-834853DA8766}" srcOrd="1" destOrd="0" presId="urn:microsoft.com/office/officeart/2005/8/layout/orgChart1"/>
    <dgm:cxn modelId="{1DC20769-226C-48EF-892B-FCC9CA49AE0F}" type="presParOf" srcId="{82339DEF-41AB-4B0C-AA42-6EF75A8A68C5}" destId="{7977C45E-D1C5-45DF-B439-EA60514DC874}" srcOrd="2" destOrd="0" presId="urn:microsoft.com/office/officeart/2005/8/layout/orgChart1"/>
    <dgm:cxn modelId="{C8218FA8-B52F-4B5B-9962-21D42036955F}" type="presParOf" srcId="{9B5EF550-4EC2-40B6-B78C-B7C4C2E7166D}" destId="{96353808-92E6-4C65-9EAC-88B31AE367C5}" srcOrd="2" destOrd="0" presId="urn:microsoft.com/office/officeart/2005/8/layout/orgChart1"/>
    <dgm:cxn modelId="{3BF55E72-7B04-455A-9851-B9416E843275}" type="presParOf" srcId="{9B5EF550-4EC2-40B6-B78C-B7C4C2E7166D}" destId="{17C30C9A-2C44-45AF-876C-89DC60AF67FD}" srcOrd="3" destOrd="0" presId="urn:microsoft.com/office/officeart/2005/8/layout/orgChart1"/>
    <dgm:cxn modelId="{F7B4C315-FF8B-48FB-9014-6DFE5AB8036C}" type="presParOf" srcId="{17C30C9A-2C44-45AF-876C-89DC60AF67FD}" destId="{45FBA691-6F49-459E-BAE4-7E767FF7CAA7}" srcOrd="0" destOrd="0" presId="urn:microsoft.com/office/officeart/2005/8/layout/orgChart1"/>
    <dgm:cxn modelId="{ACF91D04-CF3E-4AEF-9E60-DEA447C9211B}" type="presParOf" srcId="{45FBA691-6F49-459E-BAE4-7E767FF7CAA7}" destId="{33477677-EA61-4E81-A3EB-D7591A805223}" srcOrd="0" destOrd="0" presId="urn:microsoft.com/office/officeart/2005/8/layout/orgChart1"/>
    <dgm:cxn modelId="{1C95BD10-970B-443F-8A71-DB15BA340976}" type="presParOf" srcId="{45FBA691-6F49-459E-BAE4-7E767FF7CAA7}" destId="{E93FC42B-C346-4023-AE94-7BA3372B9B23}" srcOrd="1" destOrd="0" presId="urn:microsoft.com/office/officeart/2005/8/layout/orgChart1"/>
    <dgm:cxn modelId="{B83F3EA0-6C64-43AA-9E8B-9881D7FA687F}" type="presParOf" srcId="{17C30C9A-2C44-45AF-876C-89DC60AF67FD}" destId="{6D5FE7D7-7C5E-4BFB-B72A-B27ED817E405}" srcOrd="1" destOrd="0" presId="urn:microsoft.com/office/officeart/2005/8/layout/orgChart1"/>
    <dgm:cxn modelId="{3BDF7919-71E8-4C73-8A14-104413A5479F}" type="presParOf" srcId="{17C30C9A-2C44-45AF-876C-89DC60AF67FD}" destId="{76ED3369-159F-47EF-A245-5C5FE4B72AA9}" srcOrd="2" destOrd="0" presId="urn:microsoft.com/office/officeart/2005/8/layout/orgChart1"/>
    <dgm:cxn modelId="{5E00AE2D-0B0F-4C3C-81A3-B48E346B2C6A}" type="presParOf" srcId="{9B5EF550-4EC2-40B6-B78C-B7C4C2E7166D}" destId="{FD1B638F-6A71-420D-9FA9-1B9C4A90747F}" srcOrd="4" destOrd="0" presId="urn:microsoft.com/office/officeart/2005/8/layout/orgChart1"/>
    <dgm:cxn modelId="{7B411913-87F0-4F19-9535-B7647EB601DA}" type="presParOf" srcId="{9B5EF550-4EC2-40B6-B78C-B7C4C2E7166D}" destId="{D7219183-7E13-4B1A-9A32-915512FBC7A0}" srcOrd="5" destOrd="0" presId="urn:microsoft.com/office/officeart/2005/8/layout/orgChart1"/>
    <dgm:cxn modelId="{49AE229A-57BC-4010-8D2B-67B2CDAC7D93}" type="presParOf" srcId="{D7219183-7E13-4B1A-9A32-915512FBC7A0}" destId="{5D7F1D00-9EDD-4603-ADC6-DABCDB1C1321}" srcOrd="0" destOrd="0" presId="urn:microsoft.com/office/officeart/2005/8/layout/orgChart1"/>
    <dgm:cxn modelId="{CE5884BE-BB90-4FA2-9670-7FB6BA067866}" type="presParOf" srcId="{5D7F1D00-9EDD-4603-ADC6-DABCDB1C1321}" destId="{D9EFE494-A3EE-4C87-8E7C-FAE4CC2DA6D0}" srcOrd="0" destOrd="0" presId="urn:microsoft.com/office/officeart/2005/8/layout/orgChart1"/>
    <dgm:cxn modelId="{60EB342B-0B6E-4A38-B941-A00AB07EBCB0}" type="presParOf" srcId="{5D7F1D00-9EDD-4603-ADC6-DABCDB1C1321}" destId="{1000B291-69B1-46C9-9840-4296CFB6C9EC}" srcOrd="1" destOrd="0" presId="urn:microsoft.com/office/officeart/2005/8/layout/orgChart1"/>
    <dgm:cxn modelId="{539B2219-3A0E-41B4-9BCB-F6F938406555}" type="presParOf" srcId="{D7219183-7E13-4B1A-9A32-915512FBC7A0}" destId="{44A3F670-CF51-4DE4-9DAF-724AE6DD0518}" srcOrd="1" destOrd="0" presId="urn:microsoft.com/office/officeart/2005/8/layout/orgChart1"/>
    <dgm:cxn modelId="{DC6DB5B2-E0D3-47C5-B9C8-FC399D5CD611}" type="presParOf" srcId="{D7219183-7E13-4B1A-9A32-915512FBC7A0}" destId="{011814E9-8A0E-48EF-A7BF-4452EECE8B05}" srcOrd="2" destOrd="0" presId="urn:microsoft.com/office/officeart/2005/8/layout/orgChart1"/>
    <dgm:cxn modelId="{E097C0D8-A6A9-4262-BBC9-5ECB435260A0}" type="presParOf" srcId="{9B5EF550-4EC2-40B6-B78C-B7C4C2E7166D}" destId="{6DE491ED-6B87-4012-B202-FACEDD234532}" srcOrd="6" destOrd="0" presId="urn:microsoft.com/office/officeart/2005/8/layout/orgChart1"/>
    <dgm:cxn modelId="{E724D5DF-DA5E-4D77-911E-2E271C061FAA}" type="presParOf" srcId="{9B5EF550-4EC2-40B6-B78C-B7C4C2E7166D}" destId="{5E7DE50D-E5C0-40FA-ABEA-9C4523396038}" srcOrd="7" destOrd="0" presId="urn:microsoft.com/office/officeart/2005/8/layout/orgChart1"/>
    <dgm:cxn modelId="{1066EA5B-6958-414E-8A4A-F865DCF863B6}" type="presParOf" srcId="{5E7DE50D-E5C0-40FA-ABEA-9C4523396038}" destId="{43EFC86D-FD5F-474C-96B9-26CB56821494}" srcOrd="0" destOrd="0" presId="urn:microsoft.com/office/officeart/2005/8/layout/orgChart1"/>
    <dgm:cxn modelId="{082EB176-0147-46FE-BB26-C7C7F5288D9F}" type="presParOf" srcId="{43EFC86D-FD5F-474C-96B9-26CB56821494}" destId="{1FED004E-A185-44E9-89CE-78E29FAB09E4}" srcOrd="0" destOrd="0" presId="urn:microsoft.com/office/officeart/2005/8/layout/orgChart1"/>
    <dgm:cxn modelId="{047B1B54-F82F-4217-9FC1-2E27C9A28185}" type="presParOf" srcId="{43EFC86D-FD5F-474C-96B9-26CB56821494}" destId="{E0EBC09C-4A5F-41FA-9D6E-A164DBBD9481}" srcOrd="1" destOrd="0" presId="urn:microsoft.com/office/officeart/2005/8/layout/orgChart1"/>
    <dgm:cxn modelId="{F422C14D-5314-441C-ADAE-0876B9AFEEED}" type="presParOf" srcId="{5E7DE50D-E5C0-40FA-ABEA-9C4523396038}" destId="{A4DED137-3B26-4DA6-A23A-4314E0D0124B}" srcOrd="1" destOrd="0" presId="urn:microsoft.com/office/officeart/2005/8/layout/orgChart1"/>
    <dgm:cxn modelId="{F702B815-7149-42A6-8CF7-22FA40A2BA5B}" type="presParOf" srcId="{5E7DE50D-E5C0-40FA-ABEA-9C4523396038}" destId="{6FA944E8-413D-4694-AE69-FA86A814322C}" srcOrd="2" destOrd="0" presId="urn:microsoft.com/office/officeart/2005/8/layout/orgChart1"/>
    <dgm:cxn modelId="{34EAE9E2-2FD6-406E-A3CC-9142CE151E86}" type="presParOf" srcId="{9B5EF550-4EC2-40B6-B78C-B7C4C2E7166D}" destId="{F29F6949-B6D0-437A-A501-BB345F1D653F}" srcOrd="8" destOrd="0" presId="urn:microsoft.com/office/officeart/2005/8/layout/orgChart1"/>
    <dgm:cxn modelId="{F4133A70-0158-44F7-953F-51CBDA77B87C}" type="presParOf" srcId="{9B5EF550-4EC2-40B6-B78C-B7C4C2E7166D}" destId="{DC8D9C3C-FF4F-4459-A9B6-C95EBC7F5279}" srcOrd="9" destOrd="0" presId="urn:microsoft.com/office/officeart/2005/8/layout/orgChart1"/>
    <dgm:cxn modelId="{A197A446-A94E-47E9-A693-C3BDB1DEEBD1}" type="presParOf" srcId="{DC8D9C3C-FF4F-4459-A9B6-C95EBC7F5279}" destId="{E7D9C9C4-1168-4361-9EFF-256DC400EFCA}" srcOrd="0" destOrd="0" presId="urn:microsoft.com/office/officeart/2005/8/layout/orgChart1"/>
    <dgm:cxn modelId="{0FED8682-2EBE-4081-8542-BCE2617C4B71}" type="presParOf" srcId="{E7D9C9C4-1168-4361-9EFF-256DC400EFCA}" destId="{C4F1D9D4-1480-4FFF-B560-30ADF7FC10BD}" srcOrd="0" destOrd="0" presId="urn:microsoft.com/office/officeart/2005/8/layout/orgChart1"/>
    <dgm:cxn modelId="{C0B328B9-3113-4AF0-BB58-71F5B16E3841}" type="presParOf" srcId="{E7D9C9C4-1168-4361-9EFF-256DC400EFCA}" destId="{4DCC1B66-788C-4D8F-8666-2FD057645425}" srcOrd="1" destOrd="0" presId="urn:microsoft.com/office/officeart/2005/8/layout/orgChart1"/>
    <dgm:cxn modelId="{F2B5FDB0-044E-4478-8FBF-410C7FF0FC87}" type="presParOf" srcId="{DC8D9C3C-FF4F-4459-A9B6-C95EBC7F5279}" destId="{92035025-19A7-494E-B26C-543C566143BE}" srcOrd="1" destOrd="0" presId="urn:microsoft.com/office/officeart/2005/8/layout/orgChart1"/>
    <dgm:cxn modelId="{78B104E9-9635-4304-AFFC-741DB0EC4CE3}" type="presParOf" srcId="{DC8D9C3C-FF4F-4459-A9B6-C95EBC7F5279}" destId="{416B4239-D637-461B-8C43-5A21D0C0AD2F}" srcOrd="2" destOrd="0" presId="urn:microsoft.com/office/officeart/2005/8/layout/orgChart1"/>
    <dgm:cxn modelId="{F35A8B91-DF8D-49E6-88A3-AC8B64ABA0D2}" type="presParOf" srcId="{81DE9F39-D872-4E7E-85E8-C9AF67BF4FAB}" destId="{98B5AFFD-BEE0-4AB2-8E22-F782469743EB}" srcOrd="2" destOrd="0" presId="urn:microsoft.com/office/officeart/2005/8/layout/orgChart1"/>
  </dgm:cxnLst>
  <dgm:bg>
    <a:noFill/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F4EDB6-5110-482E-B3C3-F71BACB40EF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555941F-9E8D-43E7-8B03-0A0927FA6824}">
      <dgm:prSet phldrT="[Text]" custT="1"/>
      <dgm:spPr/>
      <dgm:t>
        <a:bodyPr/>
        <a:lstStyle/>
        <a:p>
          <a:r>
            <a:rPr lang="en-GB" sz="1000" b="1" dirty="0" smtClean="0">
              <a:solidFill>
                <a:schemeClr val="bg1"/>
              </a:solidFill>
            </a:rPr>
            <a:t>Senior HR Manager - </a:t>
          </a:r>
        </a:p>
        <a:p>
          <a:r>
            <a:rPr lang="en-GB" sz="1000" b="1" dirty="0" smtClean="0">
              <a:solidFill>
                <a:schemeClr val="bg1"/>
              </a:solidFill>
            </a:rPr>
            <a:t>Transformation </a:t>
          </a:r>
        </a:p>
        <a:p>
          <a:r>
            <a:rPr lang="en-GB" sz="1000" dirty="0" smtClean="0">
              <a:solidFill>
                <a:schemeClr val="bg1"/>
              </a:solidFill>
            </a:rPr>
            <a:t>Sophie Storr </a:t>
          </a:r>
          <a:endParaRPr lang="en-GB" sz="1000" dirty="0">
            <a:solidFill>
              <a:schemeClr val="bg1"/>
            </a:solidFill>
          </a:endParaRPr>
        </a:p>
      </dgm:t>
    </dgm:pt>
    <dgm:pt modelId="{D136BA91-9652-41C2-AFA0-709757586529}" type="parTrans" cxnId="{F2E65FAE-6FB6-4785-8815-854F8F8FE5C7}">
      <dgm:prSet/>
      <dgm:spPr/>
      <dgm:t>
        <a:bodyPr/>
        <a:lstStyle/>
        <a:p>
          <a:endParaRPr lang="en-GB" sz="1000">
            <a:solidFill>
              <a:schemeClr val="bg1"/>
            </a:solidFill>
          </a:endParaRPr>
        </a:p>
      </dgm:t>
    </dgm:pt>
    <dgm:pt modelId="{84D6701C-D904-47DB-B7F2-DE4C715C8AE6}" type="sibTrans" cxnId="{F2E65FAE-6FB6-4785-8815-854F8F8FE5C7}">
      <dgm:prSet/>
      <dgm:spPr/>
      <dgm:t>
        <a:bodyPr/>
        <a:lstStyle/>
        <a:p>
          <a:endParaRPr lang="en-GB" sz="1000">
            <a:solidFill>
              <a:schemeClr val="bg1"/>
            </a:solidFill>
          </a:endParaRPr>
        </a:p>
      </dgm:t>
    </dgm:pt>
    <dgm:pt modelId="{D0F6199A-6660-4699-894A-D1002EB321CA}">
      <dgm:prSet phldrT="[Text]" custT="1"/>
      <dgm:spPr/>
      <dgm:t>
        <a:bodyPr/>
        <a:lstStyle/>
        <a:p>
          <a:r>
            <a:rPr lang="en-GB" sz="1000" b="1" dirty="0" smtClean="0"/>
            <a:t>HR Project Manager </a:t>
          </a:r>
        </a:p>
        <a:p>
          <a:r>
            <a:rPr lang="en-GB" sz="1000" b="1" dirty="0" smtClean="0"/>
            <a:t>Equality, Diversity and </a:t>
          </a:r>
          <a:r>
            <a:rPr lang="en-GB" sz="1000" b="1" dirty="0" smtClean="0"/>
            <a:t>Inclusion</a:t>
          </a:r>
          <a:endParaRPr lang="en-GB" sz="1000" b="1" dirty="0" smtClean="0"/>
        </a:p>
      </dgm:t>
    </dgm:pt>
    <dgm:pt modelId="{0B8C9DC6-15B5-4D20-9D81-5E6BE8C5B3A2}" type="parTrans" cxnId="{A5B0FCE2-674D-470E-BA4D-D3B365C6CB5E}">
      <dgm:prSet/>
      <dgm:spPr/>
      <dgm:t>
        <a:bodyPr/>
        <a:lstStyle/>
        <a:p>
          <a:endParaRPr lang="en-GB" sz="1000">
            <a:solidFill>
              <a:schemeClr val="bg1"/>
            </a:solidFill>
          </a:endParaRPr>
        </a:p>
      </dgm:t>
    </dgm:pt>
    <dgm:pt modelId="{A81945B9-5887-4BDD-AB05-86DCF5C878D9}" type="sibTrans" cxnId="{A5B0FCE2-674D-470E-BA4D-D3B365C6CB5E}">
      <dgm:prSet/>
      <dgm:spPr/>
      <dgm:t>
        <a:bodyPr/>
        <a:lstStyle/>
        <a:p>
          <a:endParaRPr lang="en-GB" sz="1000">
            <a:solidFill>
              <a:schemeClr val="bg1"/>
            </a:solidFill>
          </a:endParaRPr>
        </a:p>
      </dgm:t>
    </dgm:pt>
    <dgm:pt modelId="{D3F8CF66-3E7F-4EA0-B466-32DCF3797A38}">
      <dgm:prSet phldrT="[Text]" custT="1"/>
      <dgm:spPr/>
      <dgm:t>
        <a:bodyPr/>
        <a:lstStyle/>
        <a:p>
          <a:pPr>
            <a:spcBef>
              <a:spcPts val="300"/>
            </a:spcBef>
            <a:spcAft>
              <a:spcPts val="300"/>
            </a:spcAft>
          </a:pPr>
          <a:r>
            <a:rPr lang="en-GB" sz="1000" b="1" dirty="0" smtClean="0">
              <a:solidFill>
                <a:schemeClr val="bg1"/>
              </a:solidFill>
            </a:rPr>
            <a:t>Deputy Director of HR </a:t>
          </a:r>
        </a:p>
        <a:p>
          <a:pPr>
            <a:spcBef>
              <a:spcPts val="300"/>
            </a:spcBef>
            <a:spcAft>
              <a:spcPts val="300"/>
            </a:spcAft>
          </a:pPr>
          <a:r>
            <a:rPr lang="en-GB" sz="1000" dirty="0" smtClean="0">
              <a:solidFill>
                <a:schemeClr val="bg1"/>
              </a:solidFill>
            </a:rPr>
            <a:t>Jane Haire </a:t>
          </a:r>
          <a:endParaRPr lang="en-GB" sz="1000" dirty="0">
            <a:solidFill>
              <a:schemeClr val="bg1"/>
            </a:solidFill>
          </a:endParaRPr>
        </a:p>
      </dgm:t>
    </dgm:pt>
    <dgm:pt modelId="{F9D25CBB-0B4F-4606-AA7A-2683BE1C4101}" type="parTrans" cxnId="{1FABDE1B-84FE-41F7-977C-11855407C7E8}">
      <dgm:prSet/>
      <dgm:spPr/>
      <dgm:t>
        <a:bodyPr/>
        <a:lstStyle/>
        <a:p>
          <a:endParaRPr lang="en-GB" sz="1000"/>
        </a:p>
      </dgm:t>
    </dgm:pt>
    <dgm:pt modelId="{47C34026-5E0E-4944-BFB1-7A2BBC71BAE1}" type="sibTrans" cxnId="{1FABDE1B-84FE-41F7-977C-11855407C7E8}">
      <dgm:prSet/>
      <dgm:spPr/>
      <dgm:t>
        <a:bodyPr/>
        <a:lstStyle/>
        <a:p>
          <a:endParaRPr lang="en-GB" sz="1000"/>
        </a:p>
      </dgm:t>
    </dgm:pt>
    <dgm:pt modelId="{FD58F6B5-01D4-48CA-8E83-E6B26415FC59}">
      <dgm:prSet phldrT="[Text]" custT="1"/>
      <dgm:spPr/>
      <dgm:t>
        <a:bodyPr/>
        <a:lstStyle/>
        <a:p>
          <a:r>
            <a:rPr lang="en-GB" sz="1000" b="1" dirty="0" smtClean="0">
              <a:solidFill>
                <a:schemeClr val="bg1"/>
              </a:solidFill>
            </a:rPr>
            <a:t>HR Manager </a:t>
          </a:r>
        </a:p>
        <a:p>
          <a:r>
            <a:rPr lang="en-GB" sz="1000" b="1" dirty="0" smtClean="0">
              <a:solidFill>
                <a:schemeClr val="bg1"/>
              </a:solidFill>
            </a:rPr>
            <a:t>for Pathology Transformation </a:t>
          </a:r>
          <a:r>
            <a:rPr lang="en-GB" sz="1000" dirty="0" smtClean="0">
              <a:solidFill>
                <a:schemeClr val="bg1"/>
              </a:solidFill>
            </a:rPr>
            <a:t/>
          </a:r>
          <a:br>
            <a:rPr lang="en-GB" sz="1000" dirty="0" smtClean="0">
              <a:solidFill>
                <a:schemeClr val="bg1"/>
              </a:solidFill>
            </a:rPr>
          </a:br>
          <a:endParaRPr lang="en-GB" sz="1000" dirty="0">
            <a:solidFill>
              <a:schemeClr val="bg1"/>
            </a:solidFill>
          </a:endParaRPr>
        </a:p>
      </dgm:t>
    </dgm:pt>
    <dgm:pt modelId="{8F0C2767-CC2E-46DA-81F1-F66E2D96FE96}" type="parTrans" cxnId="{BC0637B5-8D38-42E8-BC6D-B395E4E9192C}">
      <dgm:prSet/>
      <dgm:spPr/>
      <dgm:t>
        <a:bodyPr/>
        <a:lstStyle/>
        <a:p>
          <a:endParaRPr lang="en-GB" sz="1000"/>
        </a:p>
      </dgm:t>
    </dgm:pt>
    <dgm:pt modelId="{02FA2AA2-7DF5-4474-A853-C0E049036517}" type="sibTrans" cxnId="{BC0637B5-8D38-42E8-BC6D-B395E4E9192C}">
      <dgm:prSet/>
      <dgm:spPr/>
      <dgm:t>
        <a:bodyPr/>
        <a:lstStyle/>
        <a:p>
          <a:endParaRPr lang="en-GB" sz="1000"/>
        </a:p>
      </dgm:t>
    </dgm:pt>
    <dgm:pt modelId="{DC4132E0-0A1A-4B08-82A3-E700611380CC}">
      <dgm:prSet phldrT="[Text]" custT="1"/>
      <dgm:spPr/>
      <dgm:t>
        <a:bodyPr/>
        <a:lstStyle/>
        <a:p>
          <a:r>
            <a:rPr lang="en-GB" sz="1000" b="1" dirty="0" smtClean="0">
              <a:solidFill>
                <a:schemeClr val="bg1"/>
              </a:solidFill>
            </a:rPr>
            <a:t>Raising Concerns  </a:t>
          </a:r>
        </a:p>
        <a:p>
          <a:r>
            <a:rPr lang="en-GB" sz="1000" b="1" dirty="0" smtClean="0">
              <a:solidFill>
                <a:schemeClr val="bg1"/>
              </a:solidFill>
            </a:rPr>
            <a:t>Workforce Equality Manager</a:t>
          </a:r>
        </a:p>
        <a:p>
          <a:r>
            <a:rPr lang="en-GB" sz="1000" dirty="0" smtClean="0">
              <a:solidFill>
                <a:schemeClr val="bg1"/>
              </a:solidFill>
            </a:rPr>
            <a:t>Charlotte Lees</a:t>
          </a:r>
          <a:endParaRPr lang="en-GB" sz="1000" dirty="0">
            <a:solidFill>
              <a:schemeClr val="bg1"/>
            </a:solidFill>
          </a:endParaRPr>
        </a:p>
      </dgm:t>
    </dgm:pt>
    <dgm:pt modelId="{25E80827-8F89-40E0-95A4-632697327F11}" type="parTrans" cxnId="{57C87FBB-DA1F-4D09-86AE-CBB402CCAB72}">
      <dgm:prSet/>
      <dgm:spPr/>
      <dgm:t>
        <a:bodyPr/>
        <a:lstStyle/>
        <a:p>
          <a:endParaRPr lang="en-GB" sz="1000"/>
        </a:p>
      </dgm:t>
    </dgm:pt>
    <dgm:pt modelId="{520B7F3F-AAA7-4EEA-9B80-A8EACE34B426}" type="sibTrans" cxnId="{57C87FBB-DA1F-4D09-86AE-CBB402CCAB72}">
      <dgm:prSet/>
      <dgm:spPr/>
      <dgm:t>
        <a:bodyPr/>
        <a:lstStyle/>
        <a:p>
          <a:endParaRPr lang="en-GB" sz="1000"/>
        </a:p>
      </dgm:t>
    </dgm:pt>
    <dgm:pt modelId="{F2972B59-60D4-44FB-B529-D0F835F5995C}">
      <dgm:prSet phldrT="[Text]" custT="1"/>
      <dgm:spPr/>
      <dgm:t>
        <a:bodyPr/>
        <a:lstStyle/>
        <a:p>
          <a:r>
            <a:rPr lang="en-GB" sz="1000" b="1" dirty="0" smtClean="0"/>
            <a:t>Senior HR Assistant / </a:t>
          </a:r>
        </a:p>
        <a:p>
          <a:r>
            <a:rPr lang="en-GB" sz="1000" b="1" dirty="0" smtClean="0"/>
            <a:t>PA to Deputy Director of </a:t>
          </a:r>
          <a:r>
            <a:rPr lang="en-GB" sz="1000" b="1" dirty="0" smtClean="0"/>
            <a:t>HR</a:t>
          </a:r>
          <a:endParaRPr lang="en-GB" sz="1000" b="1" dirty="0" smtClean="0"/>
        </a:p>
      </dgm:t>
    </dgm:pt>
    <dgm:pt modelId="{0A5C41D7-5105-4687-BD34-530D0D833C17}" type="parTrans" cxnId="{DA50E3E0-6462-4682-A6F6-5E52E91BF2CD}">
      <dgm:prSet/>
      <dgm:spPr/>
      <dgm:t>
        <a:bodyPr/>
        <a:lstStyle/>
        <a:p>
          <a:endParaRPr lang="en-GB"/>
        </a:p>
      </dgm:t>
    </dgm:pt>
    <dgm:pt modelId="{1397E569-4FF8-4F72-8857-95D04E267290}" type="sibTrans" cxnId="{DA50E3E0-6462-4682-A6F6-5E52E91BF2CD}">
      <dgm:prSet/>
      <dgm:spPr/>
      <dgm:t>
        <a:bodyPr/>
        <a:lstStyle/>
        <a:p>
          <a:endParaRPr lang="en-GB"/>
        </a:p>
      </dgm:t>
    </dgm:pt>
    <dgm:pt modelId="{E8B6CC33-1256-4EAD-955F-051C16349A7D}" type="pres">
      <dgm:prSet presAssocID="{76F4EDB6-5110-482E-B3C3-F71BACB40EF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81DE9F39-D872-4E7E-85E8-C9AF67BF4FAB}" type="pres">
      <dgm:prSet presAssocID="{D3F8CF66-3E7F-4EA0-B466-32DCF3797A38}" presName="hierRoot1" presStyleCnt="0">
        <dgm:presLayoutVars>
          <dgm:hierBranch val="init"/>
        </dgm:presLayoutVars>
      </dgm:prSet>
      <dgm:spPr/>
    </dgm:pt>
    <dgm:pt modelId="{767133B5-F6DC-463B-B9CD-3A0B0C8D07E6}" type="pres">
      <dgm:prSet presAssocID="{D3F8CF66-3E7F-4EA0-B466-32DCF3797A38}" presName="rootComposite1" presStyleCnt="0"/>
      <dgm:spPr/>
    </dgm:pt>
    <dgm:pt modelId="{3A6E109F-2777-4ED1-AFEC-011FF4BFC2A3}" type="pres">
      <dgm:prSet presAssocID="{D3F8CF66-3E7F-4EA0-B466-32DCF3797A38}" presName="rootText1" presStyleLbl="node0" presStyleIdx="0" presStyleCnt="1" custScaleX="88986" custScaleY="8507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AA7D1F5-540C-445A-BB1F-E3B0486AF544}" type="pres">
      <dgm:prSet presAssocID="{D3F8CF66-3E7F-4EA0-B466-32DCF3797A38}" presName="rootConnector1" presStyleLbl="node1" presStyleIdx="0" presStyleCnt="0"/>
      <dgm:spPr/>
      <dgm:t>
        <a:bodyPr/>
        <a:lstStyle/>
        <a:p>
          <a:endParaRPr lang="en-GB"/>
        </a:p>
      </dgm:t>
    </dgm:pt>
    <dgm:pt modelId="{9B5EF550-4EC2-40B6-B78C-B7C4C2E7166D}" type="pres">
      <dgm:prSet presAssocID="{D3F8CF66-3E7F-4EA0-B466-32DCF3797A38}" presName="hierChild2" presStyleCnt="0"/>
      <dgm:spPr/>
    </dgm:pt>
    <dgm:pt modelId="{1D9C400C-F5E0-4EC3-9BC3-3C8F766A3CD2}" type="pres">
      <dgm:prSet presAssocID="{D136BA91-9652-41C2-AFA0-709757586529}" presName="Name37" presStyleLbl="parChTrans1D2" presStyleIdx="0" presStyleCnt="2"/>
      <dgm:spPr/>
      <dgm:t>
        <a:bodyPr/>
        <a:lstStyle/>
        <a:p>
          <a:endParaRPr lang="en-GB"/>
        </a:p>
      </dgm:t>
    </dgm:pt>
    <dgm:pt modelId="{7C4AAB37-D6EA-447B-BF4C-644C04CB062D}" type="pres">
      <dgm:prSet presAssocID="{0555941F-9E8D-43E7-8B03-0A0927FA6824}" presName="hierRoot2" presStyleCnt="0">
        <dgm:presLayoutVars>
          <dgm:hierBranch val="init"/>
        </dgm:presLayoutVars>
      </dgm:prSet>
      <dgm:spPr/>
    </dgm:pt>
    <dgm:pt modelId="{B1774A52-0305-4708-A322-CA3302340C2E}" type="pres">
      <dgm:prSet presAssocID="{0555941F-9E8D-43E7-8B03-0A0927FA6824}" presName="rootComposite" presStyleCnt="0"/>
      <dgm:spPr/>
    </dgm:pt>
    <dgm:pt modelId="{8E8BFEF3-2E86-4C38-9BCC-C8C8CD8200DE}" type="pres">
      <dgm:prSet presAssocID="{0555941F-9E8D-43E7-8B03-0A0927FA6824}" presName="rootText" presStyleLbl="node2" presStyleIdx="0" presStyleCnt="2" custScaleX="78587" custScaleY="12157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FB1BD9E-7511-44A9-9576-8D2B226EB8EE}" type="pres">
      <dgm:prSet presAssocID="{0555941F-9E8D-43E7-8B03-0A0927FA6824}" presName="rootConnector" presStyleLbl="node2" presStyleIdx="0" presStyleCnt="2"/>
      <dgm:spPr/>
      <dgm:t>
        <a:bodyPr/>
        <a:lstStyle/>
        <a:p>
          <a:endParaRPr lang="en-GB"/>
        </a:p>
      </dgm:t>
    </dgm:pt>
    <dgm:pt modelId="{155A30D5-7024-49A1-B9A4-55CD46FFF397}" type="pres">
      <dgm:prSet presAssocID="{0555941F-9E8D-43E7-8B03-0A0927FA6824}" presName="hierChild4" presStyleCnt="0"/>
      <dgm:spPr/>
    </dgm:pt>
    <dgm:pt modelId="{108D81C4-1D2F-49C3-8BAB-91817084046E}" type="pres">
      <dgm:prSet presAssocID="{8F0C2767-CC2E-46DA-81F1-F66E2D96FE96}" presName="Name37" presStyleLbl="parChTrans1D3" presStyleIdx="0" presStyleCnt="3"/>
      <dgm:spPr/>
      <dgm:t>
        <a:bodyPr/>
        <a:lstStyle/>
        <a:p>
          <a:endParaRPr lang="en-GB"/>
        </a:p>
      </dgm:t>
    </dgm:pt>
    <dgm:pt modelId="{C0D3A151-49E0-4D11-BB79-7F67097E078A}" type="pres">
      <dgm:prSet presAssocID="{FD58F6B5-01D4-48CA-8E83-E6B26415FC59}" presName="hierRoot2" presStyleCnt="0">
        <dgm:presLayoutVars>
          <dgm:hierBranch val="init"/>
        </dgm:presLayoutVars>
      </dgm:prSet>
      <dgm:spPr/>
    </dgm:pt>
    <dgm:pt modelId="{C7E73966-06F9-4307-AC87-72F2D9E20B53}" type="pres">
      <dgm:prSet presAssocID="{FD58F6B5-01D4-48CA-8E83-E6B26415FC59}" presName="rootComposite" presStyleCnt="0"/>
      <dgm:spPr/>
    </dgm:pt>
    <dgm:pt modelId="{361A1A2C-39F2-4F84-B0AE-4ECAB0D8B715}" type="pres">
      <dgm:prSet presAssocID="{FD58F6B5-01D4-48CA-8E83-E6B26415FC59}" presName="rootText" presStyleLbl="node3" presStyleIdx="0" presStyleCnt="3" custScaleX="101852" custScaleY="97062" custLinFactNeighborX="-143" custLinFactNeighborY="166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C8880F5-52DF-4166-AAF6-3BDED94D1634}" type="pres">
      <dgm:prSet presAssocID="{FD58F6B5-01D4-48CA-8E83-E6B26415FC59}" presName="rootConnector" presStyleLbl="node3" presStyleIdx="0" presStyleCnt="3"/>
      <dgm:spPr/>
      <dgm:t>
        <a:bodyPr/>
        <a:lstStyle/>
        <a:p>
          <a:endParaRPr lang="en-GB"/>
        </a:p>
      </dgm:t>
    </dgm:pt>
    <dgm:pt modelId="{16ADD829-E13D-46C3-9556-DA1BDEA0A569}" type="pres">
      <dgm:prSet presAssocID="{FD58F6B5-01D4-48CA-8E83-E6B26415FC59}" presName="hierChild4" presStyleCnt="0"/>
      <dgm:spPr/>
    </dgm:pt>
    <dgm:pt modelId="{02C96189-2337-42DD-A1ED-ADEFB4999060}" type="pres">
      <dgm:prSet presAssocID="{FD58F6B5-01D4-48CA-8E83-E6B26415FC59}" presName="hierChild5" presStyleCnt="0"/>
      <dgm:spPr/>
    </dgm:pt>
    <dgm:pt modelId="{CE0B574F-CB0E-4541-AC8A-0BA836435649}" type="pres">
      <dgm:prSet presAssocID="{0A5C41D7-5105-4687-BD34-530D0D833C17}" presName="Name37" presStyleLbl="parChTrans1D3" presStyleIdx="1" presStyleCnt="3"/>
      <dgm:spPr/>
      <dgm:t>
        <a:bodyPr/>
        <a:lstStyle/>
        <a:p>
          <a:endParaRPr lang="en-GB"/>
        </a:p>
      </dgm:t>
    </dgm:pt>
    <dgm:pt modelId="{6807DB95-B801-4C25-8E46-601C34E59CC2}" type="pres">
      <dgm:prSet presAssocID="{F2972B59-60D4-44FB-B529-D0F835F5995C}" presName="hierRoot2" presStyleCnt="0">
        <dgm:presLayoutVars>
          <dgm:hierBranch val="init"/>
        </dgm:presLayoutVars>
      </dgm:prSet>
      <dgm:spPr/>
    </dgm:pt>
    <dgm:pt modelId="{D77CFB94-53C1-4EEC-905E-3C51185C5ED6}" type="pres">
      <dgm:prSet presAssocID="{F2972B59-60D4-44FB-B529-D0F835F5995C}" presName="rootComposite" presStyleCnt="0"/>
      <dgm:spPr/>
    </dgm:pt>
    <dgm:pt modelId="{6AA6872D-3E78-4A84-BDE8-B850199204B2}" type="pres">
      <dgm:prSet presAssocID="{F2972B59-60D4-44FB-B529-D0F835F5995C}" presName="rootText" presStyleLbl="node3" presStyleIdx="1" presStyleCnt="3" custScaleX="88886" custScaleY="11890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194E638-3010-4350-9FA7-8196731BBA02}" type="pres">
      <dgm:prSet presAssocID="{F2972B59-60D4-44FB-B529-D0F835F5995C}" presName="rootConnector" presStyleLbl="node3" presStyleIdx="1" presStyleCnt="3"/>
      <dgm:spPr/>
      <dgm:t>
        <a:bodyPr/>
        <a:lstStyle/>
        <a:p>
          <a:endParaRPr lang="en-GB"/>
        </a:p>
      </dgm:t>
    </dgm:pt>
    <dgm:pt modelId="{51844D0F-4BFC-44CE-BD0F-B10EE26BE7D4}" type="pres">
      <dgm:prSet presAssocID="{F2972B59-60D4-44FB-B529-D0F835F5995C}" presName="hierChild4" presStyleCnt="0"/>
      <dgm:spPr/>
    </dgm:pt>
    <dgm:pt modelId="{3D2A8FFD-4294-4A06-83AC-E89A7AFC0389}" type="pres">
      <dgm:prSet presAssocID="{F2972B59-60D4-44FB-B529-D0F835F5995C}" presName="hierChild5" presStyleCnt="0"/>
      <dgm:spPr/>
    </dgm:pt>
    <dgm:pt modelId="{1F9B61D0-7D53-4948-BE96-4B6DB15CAB37}" type="pres">
      <dgm:prSet presAssocID="{0555941F-9E8D-43E7-8B03-0A0927FA6824}" presName="hierChild5" presStyleCnt="0"/>
      <dgm:spPr/>
    </dgm:pt>
    <dgm:pt modelId="{8599377D-546D-47E1-A46C-F672EA2F372E}" type="pres">
      <dgm:prSet presAssocID="{25E80827-8F89-40E0-95A4-632697327F11}" presName="Name37" presStyleLbl="parChTrans1D2" presStyleIdx="1" presStyleCnt="2"/>
      <dgm:spPr/>
      <dgm:t>
        <a:bodyPr/>
        <a:lstStyle/>
        <a:p>
          <a:endParaRPr lang="en-GB"/>
        </a:p>
      </dgm:t>
    </dgm:pt>
    <dgm:pt modelId="{DC5F0182-1B93-4329-A403-F101768CAD92}" type="pres">
      <dgm:prSet presAssocID="{DC4132E0-0A1A-4B08-82A3-E700611380CC}" presName="hierRoot2" presStyleCnt="0">
        <dgm:presLayoutVars>
          <dgm:hierBranch val="init"/>
        </dgm:presLayoutVars>
      </dgm:prSet>
      <dgm:spPr/>
    </dgm:pt>
    <dgm:pt modelId="{A43CE7EF-B607-441C-A2A0-AD12303A1641}" type="pres">
      <dgm:prSet presAssocID="{DC4132E0-0A1A-4B08-82A3-E700611380CC}" presName="rootComposite" presStyleCnt="0"/>
      <dgm:spPr/>
    </dgm:pt>
    <dgm:pt modelId="{4C8687FD-1CDF-459C-8671-4F7F69CBC694}" type="pres">
      <dgm:prSet presAssocID="{DC4132E0-0A1A-4B08-82A3-E700611380CC}" presName="rootText" presStyleLbl="node2" presStyleIdx="1" presStyleCnt="2" custScaleX="88770" custScaleY="11798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39079F7-1D3E-44C6-BCC9-C96E3863934E}" type="pres">
      <dgm:prSet presAssocID="{DC4132E0-0A1A-4B08-82A3-E700611380CC}" presName="rootConnector" presStyleLbl="node2" presStyleIdx="1" presStyleCnt="2"/>
      <dgm:spPr/>
      <dgm:t>
        <a:bodyPr/>
        <a:lstStyle/>
        <a:p>
          <a:endParaRPr lang="en-GB"/>
        </a:p>
      </dgm:t>
    </dgm:pt>
    <dgm:pt modelId="{1052669C-B3CD-43BE-BCE9-F2D5BA1E50C1}" type="pres">
      <dgm:prSet presAssocID="{DC4132E0-0A1A-4B08-82A3-E700611380CC}" presName="hierChild4" presStyleCnt="0"/>
      <dgm:spPr/>
    </dgm:pt>
    <dgm:pt modelId="{91A0F9B7-98D2-447B-B547-E7BEEC84D931}" type="pres">
      <dgm:prSet presAssocID="{0B8C9DC6-15B5-4D20-9D81-5E6BE8C5B3A2}" presName="Name37" presStyleLbl="parChTrans1D3" presStyleIdx="2" presStyleCnt="3"/>
      <dgm:spPr/>
      <dgm:t>
        <a:bodyPr/>
        <a:lstStyle/>
        <a:p>
          <a:endParaRPr lang="en-GB"/>
        </a:p>
      </dgm:t>
    </dgm:pt>
    <dgm:pt modelId="{32CF4A5C-AB57-41A5-9B95-7A62902936EA}" type="pres">
      <dgm:prSet presAssocID="{D0F6199A-6660-4699-894A-D1002EB321CA}" presName="hierRoot2" presStyleCnt="0">
        <dgm:presLayoutVars>
          <dgm:hierBranch val="init"/>
        </dgm:presLayoutVars>
      </dgm:prSet>
      <dgm:spPr/>
    </dgm:pt>
    <dgm:pt modelId="{38F28860-FFCC-4639-AED3-E14402DBF37E}" type="pres">
      <dgm:prSet presAssocID="{D0F6199A-6660-4699-894A-D1002EB321CA}" presName="rootComposite" presStyleCnt="0"/>
      <dgm:spPr/>
    </dgm:pt>
    <dgm:pt modelId="{0237A731-F131-44D2-9E2A-5A64C8CB5713}" type="pres">
      <dgm:prSet presAssocID="{D0F6199A-6660-4699-894A-D1002EB321CA}" presName="rootText" presStyleLbl="node3" presStyleIdx="2" presStyleCnt="3" custScaleX="71782" custScaleY="11754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B2D340C-3355-47CC-8BDA-DD24EF89A0A1}" type="pres">
      <dgm:prSet presAssocID="{D0F6199A-6660-4699-894A-D1002EB321CA}" presName="rootConnector" presStyleLbl="node3" presStyleIdx="2" presStyleCnt="3"/>
      <dgm:spPr/>
      <dgm:t>
        <a:bodyPr/>
        <a:lstStyle/>
        <a:p>
          <a:endParaRPr lang="en-GB"/>
        </a:p>
      </dgm:t>
    </dgm:pt>
    <dgm:pt modelId="{C82321E5-8C29-4F8F-8074-84BCDBD1962B}" type="pres">
      <dgm:prSet presAssocID="{D0F6199A-6660-4699-894A-D1002EB321CA}" presName="hierChild4" presStyleCnt="0"/>
      <dgm:spPr/>
    </dgm:pt>
    <dgm:pt modelId="{39B25BF6-981A-4EFC-95E9-B6D35B54F12D}" type="pres">
      <dgm:prSet presAssocID="{D0F6199A-6660-4699-894A-D1002EB321CA}" presName="hierChild5" presStyleCnt="0"/>
      <dgm:spPr/>
    </dgm:pt>
    <dgm:pt modelId="{3FEDD366-2B6E-4328-B612-EAA422526461}" type="pres">
      <dgm:prSet presAssocID="{DC4132E0-0A1A-4B08-82A3-E700611380CC}" presName="hierChild5" presStyleCnt="0"/>
      <dgm:spPr/>
    </dgm:pt>
    <dgm:pt modelId="{98B5AFFD-BEE0-4AB2-8E22-F782469743EB}" type="pres">
      <dgm:prSet presAssocID="{D3F8CF66-3E7F-4EA0-B466-32DCF3797A38}" presName="hierChild3" presStyleCnt="0"/>
      <dgm:spPr/>
    </dgm:pt>
  </dgm:ptLst>
  <dgm:cxnLst>
    <dgm:cxn modelId="{31D2FBFB-E8BA-43F9-94BD-5C913BFD7A0D}" type="presOf" srcId="{FD58F6B5-01D4-48CA-8E83-E6B26415FC59}" destId="{361A1A2C-39F2-4F84-B0AE-4ECAB0D8B715}" srcOrd="0" destOrd="0" presId="urn:microsoft.com/office/officeart/2005/8/layout/orgChart1"/>
    <dgm:cxn modelId="{EDBC9F5B-1889-48AA-9ADE-59553A7EFE03}" type="presOf" srcId="{D136BA91-9652-41C2-AFA0-709757586529}" destId="{1D9C400C-F5E0-4EC3-9BC3-3C8F766A3CD2}" srcOrd="0" destOrd="0" presId="urn:microsoft.com/office/officeart/2005/8/layout/orgChart1"/>
    <dgm:cxn modelId="{8A5CCB65-4CB6-4FF2-B80E-EA690541E0A5}" type="presOf" srcId="{0555941F-9E8D-43E7-8B03-0A0927FA6824}" destId="{8E8BFEF3-2E86-4C38-9BCC-C8C8CD8200DE}" srcOrd="0" destOrd="0" presId="urn:microsoft.com/office/officeart/2005/8/layout/orgChart1"/>
    <dgm:cxn modelId="{2FEAAF95-96A9-4F1D-9D30-CCDAF0A16EFB}" type="presOf" srcId="{0B8C9DC6-15B5-4D20-9D81-5E6BE8C5B3A2}" destId="{91A0F9B7-98D2-447B-B547-E7BEEC84D931}" srcOrd="0" destOrd="0" presId="urn:microsoft.com/office/officeart/2005/8/layout/orgChart1"/>
    <dgm:cxn modelId="{0E12293C-C6E2-456A-9771-7B70AFD7294F}" type="presOf" srcId="{F2972B59-60D4-44FB-B529-D0F835F5995C}" destId="{6AA6872D-3E78-4A84-BDE8-B850199204B2}" srcOrd="0" destOrd="0" presId="urn:microsoft.com/office/officeart/2005/8/layout/orgChart1"/>
    <dgm:cxn modelId="{F2E65FAE-6FB6-4785-8815-854F8F8FE5C7}" srcId="{D3F8CF66-3E7F-4EA0-B466-32DCF3797A38}" destId="{0555941F-9E8D-43E7-8B03-0A0927FA6824}" srcOrd="0" destOrd="0" parTransId="{D136BA91-9652-41C2-AFA0-709757586529}" sibTransId="{84D6701C-D904-47DB-B7F2-DE4C715C8AE6}"/>
    <dgm:cxn modelId="{1FABDE1B-84FE-41F7-977C-11855407C7E8}" srcId="{76F4EDB6-5110-482E-B3C3-F71BACB40EFE}" destId="{D3F8CF66-3E7F-4EA0-B466-32DCF3797A38}" srcOrd="0" destOrd="0" parTransId="{F9D25CBB-0B4F-4606-AA7A-2683BE1C4101}" sibTransId="{47C34026-5E0E-4944-BFB1-7A2BBC71BAE1}"/>
    <dgm:cxn modelId="{348EB053-BDB5-41BB-8AEB-53172B0A2A01}" type="presOf" srcId="{D3F8CF66-3E7F-4EA0-B466-32DCF3797A38}" destId="{3A6E109F-2777-4ED1-AFEC-011FF4BFC2A3}" srcOrd="0" destOrd="0" presId="urn:microsoft.com/office/officeart/2005/8/layout/orgChart1"/>
    <dgm:cxn modelId="{925A22EF-A9B4-458E-BB47-7FE378DCE278}" type="presOf" srcId="{0555941F-9E8D-43E7-8B03-0A0927FA6824}" destId="{AFB1BD9E-7511-44A9-9576-8D2B226EB8EE}" srcOrd="1" destOrd="0" presId="urn:microsoft.com/office/officeart/2005/8/layout/orgChart1"/>
    <dgm:cxn modelId="{F6F02509-DC2B-4877-84E0-D25495AAE553}" type="presOf" srcId="{D3F8CF66-3E7F-4EA0-B466-32DCF3797A38}" destId="{CAA7D1F5-540C-445A-BB1F-E3B0486AF544}" srcOrd="1" destOrd="0" presId="urn:microsoft.com/office/officeart/2005/8/layout/orgChart1"/>
    <dgm:cxn modelId="{A5B0FCE2-674D-470E-BA4D-D3B365C6CB5E}" srcId="{DC4132E0-0A1A-4B08-82A3-E700611380CC}" destId="{D0F6199A-6660-4699-894A-D1002EB321CA}" srcOrd="0" destOrd="0" parTransId="{0B8C9DC6-15B5-4D20-9D81-5E6BE8C5B3A2}" sibTransId="{A81945B9-5887-4BDD-AB05-86DCF5C878D9}"/>
    <dgm:cxn modelId="{BC0637B5-8D38-42E8-BC6D-B395E4E9192C}" srcId="{0555941F-9E8D-43E7-8B03-0A0927FA6824}" destId="{FD58F6B5-01D4-48CA-8E83-E6B26415FC59}" srcOrd="0" destOrd="0" parTransId="{8F0C2767-CC2E-46DA-81F1-F66E2D96FE96}" sibTransId="{02FA2AA2-7DF5-4474-A853-C0E049036517}"/>
    <dgm:cxn modelId="{A50DB29E-B425-421E-986D-087D8C232871}" type="presOf" srcId="{25E80827-8F89-40E0-95A4-632697327F11}" destId="{8599377D-546D-47E1-A46C-F672EA2F372E}" srcOrd="0" destOrd="0" presId="urn:microsoft.com/office/officeart/2005/8/layout/orgChart1"/>
    <dgm:cxn modelId="{F262C003-9D5E-426D-B942-359869832997}" type="presOf" srcId="{0A5C41D7-5105-4687-BD34-530D0D833C17}" destId="{CE0B574F-CB0E-4541-AC8A-0BA836435649}" srcOrd="0" destOrd="0" presId="urn:microsoft.com/office/officeart/2005/8/layout/orgChart1"/>
    <dgm:cxn modelId="{57C87FBB-DA1F-4D09-86AE-CBB402CCAB72}" srcId="{D3F8CF66-3E7F-4EA0-B466-32DCF3797A38}" destId="{DC4132E0-0A1A-4B08-82A3-E700611380CC}" srcOrd="1" destOrd="0" parTransId="{25E80827-8F89-40E0-95A4-632697327F11}" sibTransId="{520B7F3F-AAA7-4EEA-9B80-A8EACE34B426}"/>
    <dgm:cxn modelId="{64EFE889-103B-4AE8-9D4D-25170E6F6721}" type="presOf" srcId="{DC4132E0-0A1A-4B08-82A3-E700611380CC}" destId="{4C8687FD-1CDF-459C-8671-4F7F69CBC694}" srcOrd="0" destOrd="0" presId="urn:microsoft.com/office/officeart/2005/8/layout/orgChart1"/>
    <dgm:cxn modelId="{5EB3F2DF-D367-47AF-8630-9CC1E3DE5DA9}" type="presOf" srcId="{FD58F6B5-01D4-48CA-8E83-E6B26415FC59}" destId="{CC8880F5-52DF-4166-AAF6-3BDED94D1634}" srcOrd="1" destOrd="0" presId="urn:microsoft.com/office/officeart/2005/8/layout/orgChart1"/>
    <dgm:cxn modelId="{DA50E3E0-6462-4682-A6F6-5E52E91BF2CD}" srcId="{0555941F-9E8D-43E7-8B03-0A0927FA6824}" destId="{F2972B59-60D4-44FB-B529-D0F835F5995C}" srcOrd="1" destOrd="0" parTransId="{0A5C41D7-5105-4687-BD34-530D0D833C17}" sibTransId="{1397E569-4FF8-4F72-8857-95D04E267290}"/>
    <dgm:cxn modelId="{BDBF5ACE-B5C4-46A9-B502-9A2B74D63CC0}" type="presOf" srcId="{76F4EDB6-5110-482E-B3C3-F71BACB40EFE}" destId="{E8B6CC33-1256-4EAD-955F-051C16349A7D}" srcOrd="0" destOrd="0" presId="urn:microsoft.com/office/officeart/2005/8/layout/orgChart1"/>
    <dgm:cxn modelId="{7FF00429-2CC5-47AE-B639-B8082EDEE1C2}" type="presOf" srcId="{DC4132E0-0A1A-4B08-82A3-E700611380CC}" destId="{539079F7-1D3E-44C6-BCC9-C96E3863934E}" srcOrd="1" destOrd="0" presId="urn:microsoft.com/office/officeart/2005/8/layout/orgChart1"/>
    <dgm:cxn modelId="{F414595C-9C6D-43DC-AE66-39C88D5ECEDC}" type="presOf" srcId="{D0F6199A-6660-4699-894A-D1002EB321CA}" destId="{2B2D340C-3355-47CC-8BDA-DD24EF89A0A1}" srcOrd="1" destOrd="0" presId="urn:microsoft.com/office/officeart/2005/8/layout/orgChart1"/>
    <dgm:cxn modelId="{71315582-302B-43C0-A60F-DD800DEE98E6}" type="presOf" srcId="{F2972B59-60D4-44FB-B529-D0F835F5995C}" destId="{F194E638-3010-4350-9FA7-8196731BBA02}" srcOrd="1" destOrd="0" presId="urn:microsoft.com/office/officeart/2005/8/layout/orgChart1"/>
    <dgm:cxn modelId="{D7B44CE7-87F1-4AAB-A3D5-C2A992F39469}" type="presOf" srcId="{D0F6199A-6660-4699-894A-D1002EB321CA}" destId="{0237A731-F131-44D2-9E2A-5A64C8CB5713}" srcOrd="0" destOrd="0" presId="urn:microsoft.com/office/officeart/2005/8/layout/orgChart1"/>
    <dgm:cxn modelId="{7D2D33B5-8472-496D-B8E7-F15FF5FAA7CC}" type="presOf" srcId="{8F0C2767-CC2E-46DA-81F1-F66E2D96FE96}" destId="{108D81C4-1D2F-49C3-8BAB-91817084046E}" srcOrd="0" destOrd="0" presId="urn:microsoft.com/office/officeart/2005/8/layout/orgChart1"/>
    <dgm:cxn modelId="{7B1753D1-3612-4C4F-94FE-9AD71F7D2D42}" type="presParOf" srcId="{E8B6CC33-1256-4EAD-955F-051C16349A7D}" destId="{81DE9F39-D872-4E7E-85E8-C9AF67BF4FAB}" srcOrd="0" destOrd="0" presId="urn:microsoft.com/office/officeart/2005/8/layout/orgChart1"/>
    <dgm:cxn modelId="{54A6225D-AD0C-490C-A3F8-9EE0F0D5E68A}" type="presParOf" srcId="{81DE9F39-D872-4E7E-85E8-C9AF67BF4FAB}" destId="{767133B5-F6DC-463B-B9CD-3A0B0C8D07E6}" srcOrd="0" destOrd="0" presId="urn:microsoft.com/office/officeart/2005/8/layout/orgChart1"/>
    <dgm:cxn modelId="{09FE596F-76F4-4880-8D84-6BD2F6FBB18F}" type="presParOf" srcId="{767133B5-F6DC-463B-B9CD-3A0B0C8D07E6}" destId="{3A6E109F-2777-4ED1-AFEC-011FF4BFC2A3}" srcOrd="0" destOrd="0" presId="urn:microsoft.com/office/officeart/2005/8/layout/orgChart1"/>
    <dgm:cxn modelId="{39C7FDD5-BB12-4D05-A627-33EDA8BAFC52}" type="presParOf" srcId="{767133B5-F6DC-463B-B9CD-3A0B0C8D07E6}" destId="{CAA7D1F5-540C-445A-BB1F-E3B0486AF544}" srcOrd="1" destOrd="0" presId="urn:microsoft.com/office/officeart/2005/8/layout/orgChart1"/>
    <dgm:cxn modelId="{A01BCB2E-AF59-4529-835D-087E5C743051}" type="presParOf" srcId="{81DE9F39-D872-4E7E-85E8-C9AF67BF4FAB}" destId="{9B5EF550-4EC2-40B6-B78C-B7C4C2E7166D}" srcOrd="1" destOrd="0" presId="urn:microsoft.com/office/officeart/2005/8/layout/orgChart1"/>
    <dgm:cxn modelId="{71429065-DC08-4117-9006-96D57064A83C}" type="presParOf" srcId="{9B5EF550-4EC2-40B6-B78C-B7C4C2E7166D}" destId="{1D9C400C-F5E0-4EC3-9BC3-3C8F766A3CD2}" srcOrd="0" destOrd="0" presId="urn:microsoft.com/office/officeart/2005/8/layout/orgChart1"/>
    <dgm:cxn modelId="{9F78A50B-C5B6-489D-B8AD-B7E18A0E4FF5}" type="presParOf" srcId="{9B5EF550-4EC2-40B6-B78C-B7C4C2E7166D}" destId="{7C4AAB37-D6EA-447B-BF4C-644C04CB062D}" srcOrd="1" destOrd="0" presId="urn:microsoft.com/office/officeart/2005/8/layout/orgChart1"/>
    <dgm:cxn modelId="{57CCDCC7-6513-4D28-9E69-20A0FC34FB99}" type="presParOf" srcId="{7C4AAB37-D6EA-447B-BF4C-644C04CB062D}" destId="{B1774A52-0305-4708-A322-CA3302340C2E}" srcOrd="0" destOrd="0" presId="urn:microsoft.com/office/officeart/2005/8/layout/orgChart1"/>
    <dgm:cxn modelId="{08698068-ECF4-400F-96F8-2EC548BEF9E6}" type="presParOf" srcId="{B1774A52-0305-4708-A322-CA3302340C2E}" destId="{8E8BFEF3-2E86-4C38-9BCC-C8C8CD8200DE}" srcOrd="0" destOrd="0" presId="urn:microsoft.com/office/officeart/2005/8/layout/orgChart1"/>
    <dgm:cxn modelId="{B50A979D-A54E-4C86-8720-25206D544B60}" type="presParOf" srcId="{B1774A52-0305-4708-A322-CA3302340C2E}" destId="{AFB1BD9E-7511-44A9-9576-8D2B226EB8EE}" srcOrd="1" destOrd="0" presId="urn:microsoft.com/office/officeart/2005/8/layout/orgChart1"/>
    <dgm:cxn modelId="{8EEECB56-8AC1-414D-A92D-F05EAEE2B95F}" type="presParOf" srcId="{7C4AAB37-D6EA-447B-BF4C-644C04CB062D}" destId="{155A30D5-7024-49A1-B9A4-55CD46FFF397}" srcOrd="1" destOrd="0" presId="urn:microsoft.com/office/officeart/2005/8/layout/orgChart1"/>
    <dgm:cxn modelId="{268C5FA3-E9FF-4BAF-84E4-545ACD184710}" type="presParOf" srcId="{155A30D5-7024-49A1-B9A4-55CD46FFF397}" destId="{108D81C4-1D2F-49C3-8BAB-91817084046E}" srcOrd="0" destOrd="0" presId="urn:microsoft.com/office/officeart/2005/8/layout/orgChart1"/>
    <dgm:cxn modelId="{B3090D7B-D4AC-4459-AC58-5222C5A9CDAA}" type="presParOf" srcId="{155A30D5-7024-49A1-B9A4-55CD46FFF397}" destId="{C0D3A151-49E0-4D11-BB79-7F67097E078A}" srcOrd="1" destOrd="0" presId="urn:microsoft.com/office/officeart/2005/8/layout/orgChart1"/>
    <dgm:cxn modelId="{4914FEAB-1851-40B8-ADBC-7C2AABABC31A}" type="presParOf" srcId="{C0D3A151-49E0-4D11-BB79-7F67097E078A}" destId="{C7E73966-06F9-4307-AC87-72F2D9E20B53}" srcOrd="0" destOrd="0" presId="urn:microsoft.com/office/officeart/2005/8/layout/orgChart1"/>
    <dgm:cxn modelId="{EE0BCB23-6A4C-4005-9887-5C75CD41BEF1}" type="presParOf" srcId="{C7E73966-06F9-4307-AC87-72F2D9E20B53}" destId="{361A1A2C-39F2-4F84-B0AE-4ECAB0D8B715}" srcOrd="0" destOrd="0" presId="urn:microsoft.com/office/officeart/2005/8/layout/orgChart1"/>
    <dgm:cxn modelId="{1C9B324C-FC43-4F0D-8ACC-4948663B9C04}" type="presParOf" srcId="{C7E73966-06F9-4307-AC87-72F2D9E20B53}" destId="{CC8880F5-52DF-4166-AAF6-3BDED94D1634}" srcOrd="1" destOrd="0" presId="urn:microsoft.com/office/officeart/2005/8/layout/orgChart1"/>
    <dgm:cxn modelId="{053C0F1F-E502-4890-8979-D6C1EEDD8413}" type="presParOf" srcId="{C0D3A151-49E0-4D11-BB79-7F67097E078A}" destId="{16ADD829-E13D-46C3-9556-DA1BDEA0A569}" srcOrd="1" destOrd="0" presId="urn:microsoft.com/office/officeart/2005/8/layout/orgChart1"/>
    <dgm:cxn modelId="{9C330D5C-0975-49E8-A7BE-5007A86BB3BA}" type="presParOf" srcId="{C0D3A151-49E0-4D11-BB79-7F67097E078A}" destId="{02C96189-2337-42DD-A1ED-ADEFB4999060}" srcOrd="2" destOrd="0" presId="urn:microsoft.com/office/officeart/2005/8/layout/orgChart1"/>
    <dgm:cxn modelId="{09E969C4-B753-45CC-8DDD-A1A733DD3EA8}" type="presParOf" srcId="{155A30D5-7024-49A1-B9A4-55CD46FFF397}" destId="{CE0B574F-CB0E-4541-AC8A-0BA836435649}" srcOrd="2" destOrd="0" presId="urn:microsoft.com/office/officeart/2005/8/layout/orgChart1"/>
    <dgm:cxn modelId="{7C5C3662-5828-4182-92E4-E84C0107594F}" type="presParOf" srcId="{155A30D5-7024-49A1-B9A4-55CD46FFF397}" destId="{6807DB95-B801-4C25-8E46-601C34E59CC2}" srcOrd="3" destOrd="0" presId="urn:microsoft.com/office/officeart/2005/8/layout/orgChart1"/>
    <dgm:cxn modelId="{C6AA6D96-C04D-4FAA-AC2A-3879F7AF463F}" type="presParOf" srcId="{6807DB95-B801-4C25-8E46-601C34E59CC2}" destId="{D77CFB94-53C1-4EEC-905E-3C51185C5ED6}" srcOrd="0" destOrd="0" presId="urn:microsoft.com/office/officeart/2005/8/layout/orgChart1"/>
    <dgm:cxn modelId="{E710C3F1-F0D7-444D-A428-6760106FAB6C}" type="presParOf" srcId="{D77CFB94-53C1-4EEC-905E-3C51185C5ED6}" destId="{6AA6872D-3E78-4A84-BDE8-B850199204B2}" srcOrd="0" destOrd="0" presId="urn:microsoft.com/office/officeart/2005/8/layout/orgChart1"/>
    <dgm:cxn modelId="{D54BC5E0-2508-4794-8114-D5783FEE26F2}" type="presParOf" srcId="{D77CFB94-53C1-4EEC-905E-3C51185C5ED6}" destId="{F194E638-3010-4350-9FA7-8196731BBA02}" srcOrd="1" destOrd="0" presId="urn:microsoft.com/office/officeart/2005/8/layout/orgChart1"/>
    <dgm:cxn modelId="{2ED35AF8-5D2D-4746-B18C-C8ACD6EF8CEC}" type="presParOf" srcId="{6807DB95-B801-4C25-8E46-601C34E59CC2}" destId="{51844D0F-4BFC-44CE-BD0F-B10EE26BE7D4}" srcOrd="1" destOrd="0" presId="urn:microsoft.com/office/officeart/2005/8/layout/orgChart1"/>
    <dgm:cxn modelId="{AF382D68-1FE8-42B7-B1EB-A998B4087459}" type="presParOf" srcId="{6807DB95-B801-4C25-8E46-601C34E59CC2}" destId="{3D2A8FFD-4294-4A06-83AC-E89A7AFC0389}" srcOrd="2" destOrd="0" presId="urn:microsoft.com/office/officeart/2005/8/layout/orgChart1"/>
    <dgm:cxn modelId="{E6A24789-A48E-41A1-8E21-8EAD5AA2D41F}" type="presParOf" srcId="{7C4AAB37-D6EA-447B-BF4C-644C04CB062D}" destId="{1F9B61D0-7D53-4948-BE96-4B6DB15CAB37}" srcOrd="2" destOrd="0" presId="urn:microsoft.com/office/officeart/2005/8/layout/orgChart1"/>
    <dgm:cxn modelId="{BCDD366B-1629-4B38-8650-8AF1DD8349B0}" type="presParOf" srcId="{9B5EF550-4EC2-40B6-B78C-B7C4C2E7166D}" destId="{8599377D-546D-47E1-A46C-F672EA2F372E}" srcOrd="2" destOrd="0" presId="urn:microsoft.com/office/officeart/2005/8/layout/orgChart1"/>
    <dgm:cxn modelId="{B10EC6EB-5F5F-4780-8990-5550895B26AF}" type="presParOf" srcId="{9B5EF550-4EC2-40B6-B78C-B7C4C2E7166D}" destId="{DC5F0182-1B93-4329-A403-F101768CAD92}" srcOrd="3" destOrd="0" presId="urn:microsoft.com/office/officeart/2005/8/layout/orgChart1"/>
    <dgm:cxn modelId="{BAC95AA9-08EA-4B9F-A519-55E00AF7A567}" type="presParOf" srcId="{DC5F0182-1B93-4329-A403-F101768CAD92}" destId="{A43CE7EF-B607-441C-A2A0-AD12303A1641}" srcOrd="0" destOrd="0" presId="urn:microsoft.com/office/officeart/2005/8/layout/orgChart1"/>
    <dgm:cxn modelId="{0328F97C-256E-433C-B0D4-9C00EE67A3AE}" type="presParOf" srcId="{A43CE7EF-B607-441C-A2A0-AD12303A1641}" destId="{4C8687FD-1CDF-459C-8671-4F7F69CBC694}" srcOrd="0" destOrd="0" presId="urn:microsoft.com/office/officeart/2005/8/layout/orgChart1"/>
    <dgm:cxn modelId="{B29CDE70-CDEB-4F27-BE74-AE756CB86BD7}" type="presParOf" srcId="{A43CE7EF-B607-441C-A2A0-AD12303A1641}" destId="{539079F7-1D3E-44C6-BCC9-C96E3863934E}" srcOrd="1" destOrd="0" presId="urn:microsoft.com/office/officeart/2005/8/layout/orgChart1"/>
    <dgm:cxn modelId="{F6817BE0-9DCE-4253-9D27-4EA0363EC20C}" type="presParOf" srcId="{DC5F0182-1B93-4329-A403-F101768CAD92}" destId="{1052669C-B3CD-43BE-BCE9-F2D5BA1E50C1}" srcOrd="1" destOrd="0" presId="urn:microsoft.com/office/officeart/2005/8/layout/orgChart1"/>
    <dgm:cxn modelId="{74226618-ACC5-4760-9731-CFD1CA5189F2}" type="presParOf" srcId="{1052669C-B3CD-43BE-BCE9-F2D5BA1E50C1}" destId="{91A0F9B7-98D2-447B-B547-E7BEEC84D931}" srcOrd="0" destOrd="0" presId="urn:microsoft.com/office/officeart/2005/8/layout/orgChart1"/>
    <dgm:cxn modelId="{18E14C89-CF83-4DAD-83EA-D919394A3BEB}" type="presParOf" srcId="{1052669C-B3CD-43BE-BCE9-F2D5BA1E50C1}" destId="{32CF4A5C-AB57-41A5-9B95-7A62902936EA}" srcOrd="1" destOrd="0" presId="urn:microsoft.com/office/officeart/2005/8/layout/orgChart1"/>
    <dgm:cxn modelId="{7E17A6C9-9E0A-44D4-90D2-F02B57E0EC62}" type="presParOf" srcId="{32CF4A5C-AB57-41A5-9B95-7A62902936EA}" destId="{38F28860-FFCC-4639-AED3-E14402DBF37E}" srcOrd="0" destOrd="0" presId="urn:microsoft.com/office/officeart/2005/8/layout/orgChart1"/>
    <dgm:cxn modelId="{669BB2E5-18D0-4439-BF42-09B3416A329A}" type="presParOf" srcId="{38F28860-FFCC-4639-AED3-E14402DBF37E}" destId="{0237A731-F131-44D2-9E2A-5A64C8CB5713}" srcOrd="0" destOrd="0" presId="urn:microsoft.com/office/officeart/2005/8/layout/orgChart1"/>
    <dgm:cxn modelId="{576059F9-CD15-4E43-AF82-8C086176109E}" type="presParOf" srcId="{38F28860-FFCC-4639-AED3-E14402DBF37E}" destId="{2B2D340C-3355-47CC-8BDA-DD24EF89A0A1}" srcOrd="1" destOrd="0" presId="urn:microsoft.com/office/officeart/2005/8/layout/orgChart1"/>
    <dgm:cxn modelId="{3FDDE267-E0FD-4551-BD7E-FEA07ADA064D}" type="presParOf" srcId="{32CF4A5C-AB57-41A5-9B95-7A62902936EA}" destId="{C82321E5-8C29-4F8F-8074-84BCDBD1962B}" srcOrd="1" destOrd="0" presId="urn:microsoft.com/office/officeart/2005/8/layout/orgChart1"/>
    <dgm:cxn modelId="{92DC26C3-5899-4016-B5B3-2545D9909A6D}" type="presParOf" srcId="{32CF4A5C-AB57-41A5-9B95-7A62902936EA}" destId="{39B25BF6-981A-4EFC-95E9-B6D35B54F12D}" srcOrd="2" destOrd="0" presId="urn:microsoft.com/office/officeart/2005/8/layout/orgChart1"/>
    <dgm:cxn modelId="{A40E7655-9963-4C85-A278-B771263DDAFC}" type="presParOf" srcId="{DC5F0182-1B93-4329-A403-F101768CAD92}" destId="{3FEDD366-2B6E-4328-B612-EAA422526461}" srcOrd="2" destOrd="0" presId="urn:microsoft.com/office/officeart/2005/8/layout/orgChart1"/>
    <dgm:cxn modelId="{FE361F13-1C66-48CB-B5D0-80AF499E382B}" type="presParOf" srcId="{81DE9F39-D872-4E7E-85E8-C9AF67BF4FAB}" destId="{98B5AFFD-BEE0-4AB2-8E22-F782469743EB}" srcOrd="2" destOrd="0" presId="urn:microsoft.com/office/officeart/2005/8/layout/orgChart1"/>
  </dgm:cxnLst>
  <dgm:bg>
    <a:noFill/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6F4EDB6-5110-482E-B3C3-F71BACB40EF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19ED207-2D5B-4CB7-9F99-58C8FA88FA00}">
      <dgm:prSet phldrT="[Text]" custT="1"/>
      <dgm:spPr/>
      <dgm:t>
        <a:bodyPr/>
        <a:lstStyle/>
        <a:p>
          <a:r>
            <a:rPr lang="en-GB" sz="1000" b="1" dirty="0">
              <a:solidFill>
                <a:schemeClr val="bg1"/>
              </a:solidFill>
            </a:rPr>
            <a:t>HR Business Partner </a:t>
          </a:r>
        </a:p>
        <a:p>
          <a:r>
            <a:rPr lang="en-GB" sz="1000" b="1" i="1" dirty="0">
              <a:solidFill>
                <a:schemeClr val="bg1"/>
              </a:solidFill>
            </a:rPr>
            <a:t>Specialised </a:t>
          </a:r>
          <a:r>
            <a:rPr lang="en-GB" sz="1000" b="1" i="1" dirty="0" smtClean="0">
              <a:solidFill>
                <a:schemeClr val="bg1"/>
              </a:solidFill>
            </a:rPr>
            <a:t>Division</a:t>
          </a:r>
          <a:endParaRPr lang="en-GB" sz="1000" b="1" i="1" dirty="0">
            <a:solidFill>
              <a:schemeClr val="bg1"/>
            </a:solidFill>
          </a:endParaRPr>
        </a:p>
        <a:p>
          <a:r>
            <a:rPr lang="en-GB" sz="1000" dirty="0" smtClean="0">
              <a:solidFill>
                <a:schemeClr val="bg1"/>
              </a:solidFill>
            </a:rPr>
            <a:t>Michelle Moore</a:t>
          </a:r>
          <a:endParaRPr lang="en-GB" sz="1000" dirty="0">
            <a:solidFill>
              <a:schemeClr val="bg1"/>
            </a:solidFill>
          </a:endParaRPr>
        </a:p>
      </dgm:t>
    </dgm:pt>
    <dgm:pt modelId="{086F5293-C59E-4C27-99DF-E6DDEAB9BFA5}" type="parTrans" cxnId="{A8059F38-88E4-4B55-BA69-2ABDB1073AE8}">
      <dgm:prSet/>
      <dgm:spPr/>
      <dgm:t>
        <a:bodyPr/>
        <a:lstStyle/>
        <a:p>
          <a:endParaRPr lang="en-GB" sz="1000">
            <a:solidFill>
              <a:schemeClr val="bg1"/>
            </a:solidFill>
          </a:endParaRPr>
        </a:p>
      </dgm:t>
    </dgm:pt>
    <dgm:pt modelId="{48F7F888-ED9B-4FBE-9D69-D229AFA2CC48}" type="sibTrans" cxnId="{A8059F38-88E4-4B55-BA69-2ABDB1073AE8}">
      <dgm:prSet/>
      <dgm:spPr/>
      <dgm:t>
        <a:bodyPr/>
        <a:lstStyle/>
        <a:p>
          <a:endParaRPr lang="en-GB" sz="1000">
            <a:solidFill>
              <a:schemeClr val="bg1"/>
            </a:solidFill>
          </a:endParaRPr>
        </a:p>
      </dgm:t>
    </dgm:pt>
    <dgm:pt modelId="{6E75241D-DD05-435D-A7A5-400383394443}">
      <dgm:prSet phldrT="[Text]" custT="1"/>
      <dgm:spPr/>
      <dgm:t>
        <a:bodyPr/>
        <a:lstStyle/>
        <a:p>
          <a:pPr>
            <a:spcBef>
              <a:spcPts val="300"/>
            </a:spcBef>
            <a:spcAft>
              <a:spcPts val="300"/>
            </a:spcAft>
          </a:pPr>
          <a:r>
            <a:rPr lang="en-GB" sz="1000" b="1" dirty="0">
              <a:solidFill>
                <a:schemeClr val="bg1"/>
              </a:solidFill>
            </a:rPr>
            <a:t>Deputy HR Business </a:t>
          </a:r>
          <a:r>
            <a:rPr lang="en-GB" sz="1000" b="1" dirty="0" smtClean="0">
              <a:solidFill>
                <a:schemeClr val="bg1"/>
              </a:solidFill>
            </a:rPr>
            <a:t>Partner</a:t>
          </a:r>
          <a:endParaRPr lang="en-GB" sz="1000" dirty="0">
            <a:solidFill>
              <a:schemeClr val="bg1"/>
            </a:solidFill>
          </a:endParaRPr>
        </a:p>
      </dgm:t>
    </dgm:pt>
    <dgm:pt modelId="{B120C341-E9F2-4599-A0A0-3A85448478C0}" type="parTrans" cxnId="{9D14DD1A-F24A-4521-88BE-973E0FD68F64}">
      <dgm:prSet/>
      <dgm:spPr/>
      <dgm:t>
        <a:bodyPr/>
        <a:lstStyle/>
        <a:p>
          <a:endParaRPr lang="en-GB" sz="1000">
            <a:solidFill>
              <a:schemeClr val="bg1"/>
            </a:solidFill>
          </a:endParaRPr>
        </a:p>
      </dgm:t>
    </dgm:pt>
    <dgm:pt modelId="{7DFE39A2-453F-4564-AF85-050BDDCD8126}" type="sibTrans" cxnId="{9D14DD1A-F24A-4521-88BE-973E0FD68F64}">
      <dgm:prSet/>
      <dgm:spPr/>
      <dgm:t>
        <a:bodyPr/>
        <a:lstStyle/>
        <a:p>
          <a:endParaRPr lang="en-GB" sz="1000">
            <a:solidFill>
              <a:schemeClr val="bg1"/>
            </a:solidFill>
          </a:endParaRPr>
        </a:p>
      </dgm:t>
    </dgm:pt>
    <dgm:pt modelId="{89600E3F-F69B-4CF9-84B2-51484B462392}">
      <dgm:prSet phldrT="[Text]" custT="1"/>
      <dgm:spPr/>
      <dgm:t>
        <a:bodyPr/>
        <a:lstStyle/>
        <a:p>
          <a:r>
            <a:rPr lang="en-GB" sz="1000" b="1" dirty="0">
              <a:solidFill>
                <a:schemeClr val="bg1"/>
              </a:solidFill>
            </a:rPr>
            <a:t>Deputy HR Business </a:t>
          </a:r>
          <a:r>
            <a:rPr lang="en-GB" sz="1000" b="1" dirty="0" smtClean="0">
              <a:solidFill>
                <a:schemeClr val="bg1"/>
              </a:solidFill>
            </a:rPr>
            <a:t>Partner</a:t>
          </a:r>
          <a:endParaRPr lang="en-GB" sz="1000" dirty="0" smtClean="0">
            <a:solidFill>
              <a:schemeClr val="bg1"/>
            </a:solidFill>
          </a:endParaRPr>
        </a:p>
      </dgm:t>
    </dgm:pt>
    <dgm:pt modelId="{57599A17-FC55-407D-A6C2-86993CE51C57}" type="parTrans" cxnId="{9631047E-A52E-43D0-BCBB-74A7B94EE0C4}">
      <dgm:prSet/>
      <dgm:spPr/>
      <dgm:t>
        <a:bodyPr/>
        <a:lstStyle/>
        <a:p>
          <a:endParaRPr lang="en-GB" sz="1000">
            <a:solidFill>
              <a:schemeClr val="bg1"/>
            </a:solidFill>
          </a:endParaRPr>
        </a:p>
      </dgm:t>
    </dgm:pt>
    <dgm:pt modelId="{55011F25-A792-44C2-8BB9-A6A92A5637B2}" type="sibTrans" cxnId="{9631047E-A52E-43D0-BCBB-74A7B94EE0C4}">
      <dgm:prSet/>
      <dgm:spPr/>
      <dgm:t>
        <a:bodyPr/>
        <a:lstStyle/>
        <a:p>
          <a:endParaRPr lang="en-GB" sz="1000">
            <a:solidFill>
              <a:schemeClr val="bg1"/>
            </a:solidFill>
          </a:endParaRPr>
        </a:p>
      </dgm:t>
    </dgm:pt>
    <dgm:pt modelId="{E26330C9-F98B-4EED-AFE5-CFBE14A98B66}">
      <dgm:prSet phldrT="[Text]" custT="1"/>
      <dgm:spPr/>
      <dgm:t>
        <a:bodyPr/>
        <a:lstStyle/>
        <a:p>
          <a:r>
            <a:rPr lang="en-GB" sz="1000" b="1" dirty="0">
              <a:solidFill>
                <a:schemeClr val="bg1"/>
              </a:solidFill>
            </a:rPr>
            <a:t>HR Business Partner</a:t>
          </a:r>
        </a:p>
        <a:p>
          <a:r>
            <a:rPr lang="en-GB" sz="1000" b="1" i="1" dirty="0">
              <a:solidFill>
                <a:schemeClr val="bg1"/>
              </a:solidFill>
            </a:rPr>
            <a:t>EFP &amp; CF Divisions</a:t>
          </a:r>
        </a:p>
        <a:p>
          <a:r>
            <a:rPr lang="en-GB" sz="1000" dirty="0" smtClean="0">
              <a:solidFill>
                <a:schemeClr val="bg1"/>
              </a:solidFill>
            </a:rPr>
            <a:t>Yvonne Davies</a:t>
          </a:r>
          <a:endParaRPr lang="en-GB" sz="1000" dirty="0">
            <a:solidFill>
              <a:schemeClr val="bg1"/>
            </a:solidFill>
          </a:endParaRPr>
        </a:p>
      </dgm:t>
    </dgm:pt>
    <dgm:pt modelId="{083CAF54-8E46-4C27-A939-F7BFEF608B2C}" type="parTrans" cxnId="{778CD229-C720-4C2C-8115-830F584AC6FE}">
      <dgm:prSet/>
      <dgm:spPr/>
      <dgm:t>
        <a:bodyPr/>
        <a:lstStyle/>
        <a:p>
          <a:endParaRPr lang="en-GB" sz="1000">
            <a:solidFill>
              <a:schemeClr val="bg1"/>
            </a:solidFill>
          </a:endParaRPr>
        </a:p>
      </dgm:t>
    </dgm:pt>
    <dgm:pt modelId="{F37FC18B-B77E-4FEC-A74E-0A20C18D306E}" type="sibTrans" cxnId="{778CD229-C720-4C2C-8115-830F584AC6FE}">
      <dgm:prSet/>
      <dgm:spPr/>
      <dgm:t>
        <a:bodyPr/>
        <a:lstStyle/>
        <a:p>
          <a:endParaRPr lang="en-GB" sz="1000">
            <a:solidFill>
              <a:schemeClr val="bg1"/>
            </a:solidFill>
          </a:endParaRPr>
        </a:p>
      </dgm:t>
    </dgm:pt>
    <dgm:pt modelId="{181F2C2A-8569-4544-B954-3E824124122B}">
      <dgm:prSet custT="1"/>
      <dgm:spPr/>
      <dgm:t>
        <a:bodyPr/>
        <a:lstStyle/>
        <a:p>
          <a:r>
            <a:rPr lang="en-GB" sz="1000" b="1" dirty="0" smtClean="0">
              <a:solidFill>
                <a:schemeClr val="bg1"/>
              </a:solidFill>
            </a:rPr>
            <a:t>Interim </a:t>
          </a:r>
        </a:p>
        <a:p>
          <a:r>
            <a:rPr lang="en-GB" sz="1000" b="1" dirty="0" smtClean="0">
              <a:solidFill>
                <a:schemeClr val="bg1"/>
              </a:solidFill>
            </a:rPr>
            <a:t>Deputy </a:t>
          </a:r>
          <a:r>
            <a:rPr lang="en-GB" sz="1000" b="1" dirty="0">
              <a:solidFill>
                <a:schemeClr val="bg1"/>
              </a:solidFill>
            </a:rPr>
            <a:t>HR Business </a:t>
          </a:r>
          <a:r>
            <a:rPr lang="en-GB" sz="1000" b="1" dirty="0" smtClean="0">
              <a:solidFill>
                <a:schemeClr val="bg1"/>
              </a:solidFill>
            </a:rPr>
            <a:t>Partner</a:t>
          </a:r>
          <a:endParaRPr lang="en-GB" sz="1000" b="1" dirty="0" smtClean="0">
            <a:solidFill>
              <a:schemeClr val="bg1"/>
            </a:solidFill>
          </a:endParaRPr>
        </a:p>
      </dgm:t>
    </dgm:pt>
    <dgm:pt modelId="{B87EAC75-AAC4-4513-A791-60EE9DA34409}" type="parTrans" cxnId="{3302333D-8BC8-4467-9137-1BA7B6F44DEB}">
      <dgm:prSet/>
      <dgm:spPr/>
      <dgm:t>
        <a:bodyPr/>
        <a:lstStyle/>
        <a:p>
          <a:endParaRPr lang="en-GB" sz="1000">
            <a:solidFill>
              <a:schemeClr val="bg1"/>
            </a:solidFill>
          </a:endParaRPr>
        </a:p>
      </dgm:t>
    </dgm:pt>
    <dgm:pt modelId="{DDA2748F-9C80-4CDB-AF10-44ADDF102EDE}" type="sibTrans" cxnId="{3302333D-8BC8-4467-9137-1BA7B6F44DEB}">
      <dgm:prSet/>
      <dgm:spPr/>
      <dgm:t>
        <a:bodyPr/>
        <a:lstStyle/>
        <a:p>
          <a:endParaRPr lang="en-GB" sz="1000">
            <a:solidFill>
              <a:schemeClr val="bg1"/>
            </a:solidFill>
          </a:endParaRPr>
        </a:p>
      </dgm:t>
    </dgm:pt>
    <dgm:pt modelId="{348B35C2-4ED8-46F8-B541-8F3A11729B3B}">
      <dgm:prSet phldrT="[Text]" custT="1"/>
      <dgm:spPr/>
      <dgm:t>
        <a:bodyPr/>
        <a:lstStyle/>
        <a:p>
          <a:pPr>
            <a:spcBef>
              <a:spcPts val="300"/>
            </a:spcBef>
            <a:spcAft>
              <a:spcPts val="300"/>
            </a:spcAft>
          </a:pPr>
          <a:r>
            <a:rPr lang="en-GB" sz="1000" b="1" dirty="0">
              <a:solidFill>
                <a:schemeClr val="bg1"/>
              </a:solidFill>
            </a:rPr>
            <a:t>HR Business Partner</a:t>
          </a:r>
        </a:p>
        <a:p>
          <a:pPr>
            <a:spcBef>
              <a:spcPts val="300"/>
            </a:spcBef>
            <a:spcAft>
              <a:spcPts val="300"/>
            </a:spcAft>
          </a:pPr>
          <a:r>
            <a:rPr lang="en-GB" sz="1000" b="1" i="1" dirty="0">
              <a:solidFill>
                <a:schemeClr val="bg1"/>
              </a:solidFill>
            </a:rPr>
            <a:t>CWD Division </a:t>
          </a:r>
        </a:p>
        <a:p>
          <a:pPr>
            <a:spcBef>
              <a:spcPts val="300"/>
            </a:spcBef>
            <a:spcAft>
              <a:spcPts val="300"/>
            </a:spcAft>
          </a:pPr>
          <a:r>
            <a:rPr lang="en-GB" sz="1000" dirty="0" smtClean="0">
              <a:solidFill>
                <a:schemeClr val="bg1"/>
              </a:solidFill>
            </a:rPr>
            <a:t>Kim Jones</a:t>
          </a:r>
          <a:endParaRPr lang="en-GB" sz="1000" dirty="0">
            <a:solidFill>
              <a:schemeClr val="bg1"/>
            </a:solidFill>
          </a:endParaRPr>
        </a:p>
      </dgm:t>
    </dgm:pt>
    <dgm:pt modelId="{64D693E9-46AC-424E-9A24-A64E78922AD8}" type="parTrans" cxnId="{4B7B9BA9-E34E-4495-8518-2A2CF8D3C487}">
      <dgm:prSet/>
      <dgm:spPr/>
      <dgm:t>
        <a:bodyPr/>
        <a:lstStyle/>
        <a:p>
          <a:endParaRPr lang="en-GB" sz="1000">
            <a:solidFill>
              <a:schemeClr val="bg1"/>
            </a:solidFill>
          </a:endParaRPr>
        </a:p>
      </dgm:t>
    </dgm:pt>
    <dgm:pt modelId="{0B2C1AD1-7847-4711-8ACC-A2070AF37335}" type="sibTrans" cxnId="{4B7B9BA9-E34E-4495-8518-2A2CF8D3C487}">
      <dgm:prSet/>
      <dgm:spPr/>
      <dgm:t>
        <a:bodyPr/>
        <a:lstStyle/>
        <a:p>
          <a:endParaRPr lang="en-GB" sz="1000">
            <a:solidFill>
              <a:schemeClr val="bg1"/>
            </a:solidFill>
          </a:endParaRPr>
        </a:p>
      </dgm:t>
    </dgm:pt>
    <dgm:pt modelId="{AAAC8C46-C615-4243-96C5-25211CD4F04E}">
      <dgm:prSet phldrT="[Text]" custT="1"/>
      <dgm:spPr/>
      <dgm:t>
        <a:bodyPr/>
        <a:lstStyle/>
        <a:p>
          <a:pPr>
            <a:spcBef>
              <a:spcPts val="300"/>
            </a:spcBef>
            <a:spcAft>
              <a:spcPts val="300"/>
            </a:spcAft>
          </a:pPr>
          <a:r>
            <a:rPr lang="en-GB" sz="1000" b="1" dirty="0">
              <a:solidFill>
                <a:schemeClr val="bg1"/>
              </a:solidFill>
            </a:rPr>
            <a:t>HR Business Partner </a:t>
          </a:r>
        </a:p>
        <a:p>
          <a:pPr>
            <a:spcBef>
              <a:spcPts val="300"/>
            </a:spcBef>
            <a:spcAft>
              <a:spcPts val="300"/>
            </a:spcAft>
          </a:pPr>
          <a:r>
            <a:rPr lang="en-GB" sz="1000" b="1" i="1" dirty="0">
              <a:solidFill>
                <a:schemeClr val="bg1"/>
              </a:solidFill>
            </a:rPr>
            <a:t>Medicine Division </a:t>
          </a:r>
        </a:p>
        <a:p>
          <a:pPr>
            <a:spcBef>
              <a:spcPts val="300"/>
            </a:spcBef>
            <a:spcAft>
              <a:spcPts val="300"/>
            </a:spcAft>
          </a:pPr>
          <a:r>
            <a:rPr lang="en-GB" sz="1000" dirty="0" smtClean="0">
              <a:solidFill>
                <a:schemeClr val="bg1"/>
              </a:solidFill>
            </a:rPr>
            <a:t>Justine Alldritt</a:t>
          </a:r>
          <a:endParaRPr lang="en-GB" sz="1000" dirty="0">
            <a:solidFill>
              <a:schemeClr val="bg1"/>
            </a:solidFill>
          </a:endParaRPr>
        </a:p>
      </dgm:t>
    </dgm:pt>
    <dgm:pt modelId="{141EF070-DA7B-41F1-8C94-268D532E2947}" type="parTrans" cxnId="{F6158ED6-D5B8-4C7D-A7B3-B693B78F3D9F}">
      <dgm:prSet/>
      <dgm:spPr/>
      <dgm:t>
        <a:bodyPr/>
        <a:lstStyle/>
        <a:p>
          <a:endParaRPr lang="en-GB" sz="1000"/>
        </a:p>
      </dgm:t>
    </dgm:pt>
    <dgm:pt modelId="{35276695-7997-4D5B-9269-74AE48FB1710}" type="sibTrans" cxnId="{F6158ED6-D5B8-4C7D-A7B3-B693B78F3D9F}">
      <dgm:prSet/>
      <dgm:spPr/>
      <dgm:t>
        <a:bodyPr/>
        <a:lstStyle/>
        <a:p>
          <a:endParaRPr lang="en-GB" sz="1000"/>
        </a:p>
      </dgm:t>
    </dgm:pt>
    <dgm:pt modelId="{17C6FCC9-1FAF-41EC-ADD0-52C58E3877A7}">
      <dgm:prSet phldrT="[Text]" custT="1"/>
      <dgm:spPr/>
      <dgm:t>
        <a:bodyPr/>
        <a:lstStyle/>
        <a:p>
          <a:pPr>
            <a:spcBef>
              <a:spcPts val="300"/>
            </a:spcBef>
            <a:spcAft>
              <a:spcPts val="300"/>
            </a:spcAft>
          </a:pPr>
          <a:r>
            <a:rPr lang="en-GB" sz="1000" b="1" dirty="0">
              <a:solidFill>
                <a:schemeClr val="bg1"/>
              </a:solidFill>
            </a:rPr>
            <a:t>Deputy HR Business Partner </a:t>
          </a:r>
          <a:endParaRPr lang="en-GB" sz="1000" b="1" dirty="0" smtClean="0">
            <a:solidFill>
              <a:schemeClr val="bg1"/>
            </a:solidFill>
          </a:endParaRPr>
        </a:p>
      </dgm:t>
    </dgm:pt>
    <dgm:pt modelId="{FB88842F-EAF2-4072-AF60-E9638E4D0358}" type="parTrans" cxnId="{96D9EC25-4FB0-4F62-A557-4B46F39B0966}">
      <dgm:prSet/>
      <dgm:spPr/>
      <dgm:t>
        <a:bodyPr/>
        <a:lstStyle/>
        <a:p>
          <a:endParaRPr lang="en-GB" sz="1000"/>
        </a:p>
      </dgm:t>
    </dgm:pt>
    <dgm:pt modelId="{E0419219-8A16-42D7-975E-6C7F686A83FD}" type="sibTrans" cxnId="{96D9EC25-4FB0-4F62-A557-4B46F39B0966}">
      <dgm:prSet/>
      <dgm:spPr/>
      <dgm:t>
        <a:bodyPr/>
        <a:lstStyle/>
        <a:p>
          <a:endParaRPr lang="en-GB" sz="1000"/>
        </a:p>
      </dgm:t>
    </dgm:pt>
    <dgm:pt modelId="{92E607CE-C324-48EA-955C-74A7B7B61735}">
      <dgm:prSet phldrT="[Text]" custT="1"/>
      <dgm:spPr/>
      <dgm:t>
        <a:bodyPr/>
        <a:lstStyle/>
        <a:p>
          <a:pPr>
            <a:spcBef>
              <a:spcPts val="300"/>
            </a:spcBef>
            <a:spcAft>
              <a:spcPts val="300"/>
            </a:spcAft>
          </a:pPr>
          <a:r>
            <a:rPr lang="en-GB" sz="1000" b="1" dirty="0">
              <a:solidFill>
                <a:schemeClr val="bg1"/>
              </a:solidFill>
            </a:rPr>
            <a:t>Deputy Director  of HR </a:t>
          </a:r>
          <a:endParaRPr lang="en-GB" sz="1000" b="1" dirty="0" smtClean="0">
            <a:solidFill>
              <a:schemeClr val="bg1"/>
            </a:solidFill>
          </a:endParaRPr>
        </a:p>
        <a:p>
          <a:pPr>
            <a:spcBef>
              <a:spcPts val="300"/>
            </a:spcBef>
            <a:spcAft>
              <a:spcPts val="300"/>
            </a:spcAft>
          </a:pPr>
          <a:r>
            <a:rPr lang="en-GB" sz="1000" dirty="0" smtClean="0">
              <a:solidFill>
                <a:schemeClr val="bg1"/>
              </a:solidFill>
            </a:rPr>
            <a:t>Jane Haire</a:t>
          </a:r>
          <a:endParaRPr lang="en-GB" sz="1000" dirty="0">
            <a:solidFill>
              <a:schemeClr val="bg1"/>
            </a:solidFill>
          </a:endParaRPr>
        </a:p>
      </dgm:t>
    </dgm:pt>
    <dgm:pt modelId="{9BD91A39-4229-4C6A-B5E5-4DA38E151784}" type="parTrans" cxnId="{0CCE0A71-9C61-43E3-A18F-61328616A873}">
      <dgm:prSet/>
      <dgm:spPr/>
      <dgm:t>
        <a:bodyPr/>
        <a:lstStyle/>
        <a:p>
          <a:endParaRPr lang="en-GB" sz="1000"/>
        </a:p>
      </dgm:t>
    </dgm:pt>
    <dgm:pt modelId="{13331FD6-D5C8-46F1-B936-1F1469C65F0A}" type="sibTrans" cxnId="{0CCE0A71-9C61-43E3-A18F-61328616A873}">
      <dgm:prSet/>
      <dgm:spPr/>
      <dgm:t>
        <a:bodyPr/>
        <a:lstStyle/>
        <a:p>
          <a:endParaRPr lang="en-GB" sz="1000"/>
        </a:p>
      </dgm:t>
    </dgm:pt>
    <dgm:pt modelId="{1F2AFE99-17A3-4A80-8249-0DB09CE6ACB2}">
      <dgm:prSet custT="1"/>
      <dgm:spPr/>
      <dgm:t>
        <a:bodyPr/>
        <a:lstStyle/>
        <a:p>
          <a:r>
            <a:rPr lang="en-GB" sz="1000" b="1" dirty="0" smtClean="0">
              <a:solidFill>
                <a:schemeClr val="bg1"/>
              </a:solidFill>
            </a:rPr>
            <a:t>Deputy HR Business </a:t>
          </a:r>
          <a:r>
            <a:rPr lang="en-GB" sz="1000" b="1" dirty="0" smtClean="0">
              <a:solidFill>
                <a:schemeClr val="bg1"/>
              </a:solidFill>
            </a:rPr>
            <a:t>Partner</a:t>
          </a:r>
          <a:endParaRPr lang="en-GB" sz="1000" i="1" dirty="0">
            <a:solidFill>
              <a:schemeClr val="bg1"/>
            </a:solidFill>
          </a:endParaRPr>
        </a:p>
      </dgm:t>
    </dgm:pt>
    <dgm:pt modelId="{5C4A0F10-2718-42AD-9115-5416BD1101DD}" type="parTrans" cxnId="{56E58748-5F0F-4E1C-8C30-0546066D9FD0}">
      <dgm:prSet/>
      <dgm:spPr/>
      <dgm:t>
        <a:bodyPr/>
        <a:lstStyle/>
        <a:p>
          <a:endParaRPr lang="en-GB" sz="1000"/>
        </a:p>
      </dgm:t>
    </dgm:pt>
    <dgm:pt modelId="{3E5E1B8A-13D6-4130-85A4-7B001498D593}" type="sibTrans" cxnId="{56E58748-5F0F-4E1C-8C30-0546066D9FD0}">
      <dgm:prSet/>
      <dgm:spPr/>
      <dgm:t>
        <a:bodyPr/>
        <a:lstStyle/>
        <a:p>
          <a:endParaRPr lang="en-GB" sz="1000"/>
        </a:p>
      </dgm:t>
    </dgm:pt>
    <dgm:pt modelId="{61BB2422-F042-47B8-89E3-32391F4427E8}">
      <dgm:prSet phldrT="[Text]" custT="1"/>
      <dgm:spPr/>
      <dgm:t>
        <a:bodyPr/>
        <a:lstStyle/>
        <a:p>
          <a:r>
            <a:rPr lang="en-GB" sz="1000" b="1" i="0" dirty="0" smtClean="0">
              <a:solidFill>
                <a:schemeClr val="bg1"/>
              </a:solidFill>
            </a:rPr>
            <a:t>HR Business Partner</a:t>
          </a:r>
        </a:p>
        <a:p>
          <a:r>
            <a:rPr lang="en-GB" sz="1000" b="1" i="1" dirty="0" smtClean="0">
              <a:solidFill>
                <a:schemeClr val="bg1"/>
              </a:solidFill>
            </a:rPr>
            <a:t>Surgery Division</a:t>
          </a:r>
        </a:p>
        <a:p>
          <a:r>
            <a:rPr lang="en-GB" sz="1000" i="0" dirty="0" smtClean="0">
              <a:solidFill>
                <a:schemeClr val="bg1"/>
              </a:solidFill>
            </a:rPr>
            <a:t>Justine Howard</a:t>
          </a:r>
        </a:p>
      </dgm:t>
    </dgm:pt>
    <dgm:pt modelId="{DB23F51E-6759-434A-AE26-E17BFF854632}" type="parTrans" cxnId="{CB9F03CD-9055-4056-BCEA-72D5EB903730}">
      <dgm:prSet/>
      <dgm:spPr/>
      <dgm:t>
        <a:bodyPr/>
        <a:lstStyle/>
        <a:p>
          <a:endParaRPr lang="en-GB" sz="1000"/>
        </a:p>
      </dgm:t>
    </dgm:pt>
    <dgm:pt modelId="{72AB5EEB-8A6F-4E39-948E-3710868C9924}" type="sibTrans" cxnId="{CB9F03CD-9055-4056-BCEA-72D5EB903730}">
      <dgm:prSet/>
      <dgm:spPr/>
      <dgm:t>
        <a:bodyPr/>
        <a:lstStyle/>
        <a:p>
          <a:endParaRPr lang="en-GB" sz="1000"/>
        </a:p>
      </dgm:t>
    </dgm:pt>
    <dgm:pt modelId="{92539379-7978-4D8B-BAD8-817E156290EE}">
      <dgm:prSet custT="1"/>
      <dgm:spPr/>
      <dgm:t>
        <a:bodyPr/>
        <a:lstStyle/>
        <a:p>
          <a:endParaRPr lang="en-GB" sz="1000"/>
        </a:p>
      </dgm:t>
    </dgm:pt>
    <dgm:pt modelId="{F8A1A117-BF97-48E0-BA19-863632954232}" type="parTrans" cxnId="{A97B1D7F-C13F-4FD2-AA4C-686BD0A17026}">
      <dgm:prSet/>
      <dgm:spPr/>
      <dgm:t>
        <a:bodyPr/>
        <a:lstStyle/>
        <a:p>
          <a:endParaRPr lang="en-GB" sz="1000"/>
        </a:p>
      </dgm:t>
    </dgm:pt>
    <dgm:pt modelId="{F97289F2-A74D-416B-954D-4E5D845BFD80}" type="sibTrans" cxnId="{A97B1D7F-C13F-4FD2-AA4C-686BD0A17026}">
      <dgm:prSet/>
      <dgm:spPr/>
      <dgm:t>
        <a:bodyPr/>
        <a:lstStyle/>
        <a:p>
          <a:endParaRPr lang="en-GB" sz="1000"/>
        </a:p>
      </dgm:t>
    </dgm:pt>
    <dgm:pt modelId="{E8B6CC33-1256-4EAD-955F-051C16349A7D}" type="pres">
      <dgm:prSet presAssocID="{76F4EDB6-5110-482E-B3C3-F71BACB40EF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E6606E1E-15E0-489E-AA3F-102649CDF9C6}" type="pres">
      <dgm:prSet presAssocID="{92E607CE-C324-48EA-955C-74A7B7B61735}" presName="hierRoot1" presStyleCnt="0">
        <dgm:presLayoutVars>
          <dgm:hierBranch val="init"/>
        </dgm:presLayoutVars>
      </dgm:prSet>
      <dgm:spPr/>
    </dgm:pt>
    <dgm:pt modelId="{02AA06DD-11D8-4C68-BE95-51B8392CB4BB}" type="pres">
      <dgm:prSet presAssocID="{92E607CE-C324-48EA-955C-74A7B7B61735}" presName="rootComposite1" presStyleCnt="0"/>
      <dgm:spPr/>
    </dgm:pt>
    <dgm:pt modelId="{542F6D65-F258-4619-AE64-326DAC1BA53A}" type="pres">
      <dgm:prSet presAssocID="{92E607CE-C324-48EA-955C-74A7B7B6173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7190431-057F-4F37-8D2B-A56DCAFC6203}" type="pres">
      <dgm:prSet presAssocID="{92E607CE-C324-48EA-955C-74A7B7B61735}" presName="rootConnector1" presStyleLbl="node1" presStyleIdx="0" presStyleCnt="0"/>
      <dgm:spPr/>
      <dgm:t>
        <a:bodyPr/>
        <a:lstStyle/>
        <a:p>
          <a:endParaRPr lang="en-GB"/>
        </a:p>
      </dgm:t>
    </dgm:pt>
    <dgm:pt modelId="{C53FA210-A141-46A4-B7FB-78A5EF3F56E8}" type="pres">
      <dgm:prSet presAssocID="{92E607CE-C324-48EA-955C-74A7B7B61735}" presName="hierChild2" presStyleCnt="0"/>
      <dgm:spPr/>
    </dgm:pt>
    <dgm:pt modelId="{F241540C-CB9F-4511-A426-5B6CAF409E7D}" type="pres">
      <dgm:prSet presAssocID="{64D693E9-46AC-424E-9A24-A64E78922AD8}" presName="Name37" presStyleLbl="parChTrans1D2" presStyleIdx="0" presStyleCnt="5"/>
      <dgm:spPr/>
      <dgm:t>
        <a:bodyPr/>
        <a:lstStyle/>
        <a:p>
          <a:endParaRPr lang="en-GB"/>
        </a:p>
      </dgm:t>
    </dgm:pt>
    <dgm:pt modelId="{1D62348F-C47F-43B4-9DEB-E9B8669EFCB6}" type="pres">
      <dgm:prSet presAssocID="{348B35C2-4ED8-46F8-B541-8F3A11729B3B}" presName="hierRoot2" presStyleCnt="0">
        <dgm:presLayoutVars>
          <dgm:hierBranch val="init"/>
        </dgm:presLayoutVars>
      </dgm:prSet>
      <dgm:spPr/>
    </dgm:pt>
    <dgm:pt modelId="{15B9FEAE-4D9E-43C9-A059-35EC2001FD06}" type="pres">
      <dgm:prSet presAssocID="{348B35C2-4ED8-46F8-B541-8F3A11729B3B}" presName="rootComposite" presStyleCnt="0"/>
      <dgm:spPr/>
    </dgm:pt>
    <dgm:pt modelId="{BF57CEFF-73C1-4F9C-937C-56A4E596D853}" type="pres">
      <dgm:prSet presAssocID="{348B35C2-4ED8-46F8-B541-8F3A11729B3B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F33D65F-C74D-4278-BAC4-347D58ED1627}" type="pres">
      <dgm:prSet presAssocID="{348B35C2-4ED8-46F8-B541-8F3A11729B3B}" presName="rootConnector" presStyleLbl="node2" presStyleIdx="0" presStyleCnt="5"/>
      <dgm:spPr/>
      <dgm:t>
        <a:bodyPr/>
        <a:lstStyle/>
        <a:p>
          <a:endParaRPr lang="en-GB"/>
        </a:p>
      </dgm:t>
    </dgm:pt>
    <dgm:pt modelId="{A1E6F000-EE7C-4031-B9CA-67CCC2877C2A}" type="pres">
      <dgm:prSet presAssocID="{348B35C2-4ED8-46F8-B541-8F3A11729B3B}" presName="hierChild4" presStyleCnt="0"/>
      <dgm:spPr/>
    </dgm:pt>
    <dgm:pt modelId="{8160722D-0A88-4F37-A5E7-475575F2A4BE}" type="pres">
      <dgm:prSet presAssocID="{B120C341-E9F2-4599-A0A0-3A85448478C0}" presName="Name37" presStyleLbl="parChTrans1D3" presStyleIdx="0" presStyleCnt="6"/>
      <dgm:spPr/>
      <dgm:t>
        <a:bodyPr/>
        <a:lstStyle/>
        <a:p>
          <a:endParaRPr lang="en-GB"/>
        </a:p>
      </dgm:t>
    </dgm:pt>
    <dgm:pt modelId="{C615A56A-EED0-4C35-B6DD-D1D7747A230E}" type="pres">
      <dgm:prSet presAssocID="{6E75241D-DD05-435D-A7A5-400383394443}" presName="hierRoot2" presStyleCnt="0">
        <dgm:presLayoutVars>
          <dgm:hierBranch val="init"/>
        </dgm:presLayoutVars>
      </dgm:prSet>
      <dgm:spPr/>
    </dgm:pt>
    <dgm:pt modelId="{BBB28ADB-720B-4CCB-B033-AEEE95F9ABFB}" type="pres">
      <dgm:prSet presAssocID="{6E75241D-DD05-435D-A7A5-400383394443}" presName="rootComposite" presStyleCnt="0"/>
      <dgm:spPr/>
    </dgm:pt>
    <dgm:pt modelId="{44C16653-CBC0-44D7-A6B8-55B00B1AFFCA}" type="pres">
      <dgm:prSet presAssocID="{6E75241D-DD05-435D-A7A5-400383394443}" presName="rootText" presStyleLbl="node3" presStyleIdx="0" presStyleCnt="6" custScaleX="102838" custScaleY="243577" custLinFactNeighborX="-30" custLinFactNeighborY="374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56E4F49-BF9C-4D34-AB34-1733EE270F6A}" type="pres">
      <dgm:prSet presAssocID="{6E75241D-DD05-435D-A7A5-400383394443}" presName="rootConnector" presStyleLbl="node3" presStyleIdx="0" presStyleCnt="6"/>
      <dgm:spPr/>
      <dgm:t>
        <a:bodyPr/>
        <a:lstStyle/>
        <a:p>
          <a:endParaRPr lang="en-GB"/>
        </a:p>
      </dgm:t>
    </dgm:pt>
    <dgm:pt modelId="{2EFD7C1D-A23A-4BD0-8378-1552C763E992}" type="pres">
      <dgm:prSet presAssocID="{6E75241D-DD05-435D-A7A5-400383394443}" presName="hierChild4" presStyleCnt="0"/>
      <dgm:spPr/>
    </dgm:pt>
    <dgm:pt modelId="{5EF6EBCE-45B6-4C76-A250-6E694291D1FD}" type="pres">
      <dgm:prSet presAssocID="{6E75241D-DD05-435D-A7A5-400383394443}" presName="hierChild5" presStyleCnt="0"/>
      <dgm:spPr/>
    </dgm:pt>
    <dgm:pt modelId="{FFAC01B5-CC43-4A98-8690-3B3CE4BBB549}" type="pres">
      <dgm:prSet presAssocID="{348B35C2-4ED8-46F8-B541-8F3A11729B3B}" presName="hierChild5" presStyleCnt="0"/>
      <dgm:spPr/>
    </dgm:pt>
    <dgm:pt modelId="{76F6221C-AB3B-44A1-B61C-78D61A3AA45F}" type="pres">
      <dgm:prSet presAssocID="{086F5293-C59E-4C27-99DF-E6DDEAB9BFA5}" presName="Name37" presStyleLbl="parChTrans1D2" presStyleIdx="1" presStyleCnt="5"/>
      <dgm:spPr/>
      <dgm:t>
        <a:bodyPr/>
        <a:lstStyle/>
        <a:p>
          <a:endParaRPr lang="en-GB"/>
        </a:p>
      </dgm:t>
    </dgm:pt>
    <dgm:pt modelId="{F13DBB2E-26E3-4875-8362-34C1525989F1}" type="pres">
      <dgm:prSet presAssocID="{D19ED207-2D5B-4CB7-9F99-58C8FA88FA00}" presName="hierRoot2" presStyleCnt="0">
        <dgm:presLayoutVars>
          <dgm:hierBranch val="init"/>
        </dgm:presLayoutVars>
      </dgm:prSet>
      <dgm:spPr/>
    </dgm:pt>
    <dgm:pt modelId="{8B0A9FCC-A7DB-4C90-ABEC-9A0C7D6C345A}" type="pres">
      <dgm:prSet presAssocID="{D19ED207-2D5B-4CB7-9F99-58C8FA88FA00}" presName="rootComposite" presStyleCnt="0"/>
      <dgm:spPr/>
    </dgm:pt>
    <dgm:pt modelId="{23B24E2B-3B2C-4818-BFF1-301C4E781AA0}" type="pres">
      <dgm:prSet presAssocID="{D19ED207-2D5B-4CB7-9F99-58C8FA88FA00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64ADDF4-FE37-4FF2-8245-36D8D8767FA9}" type="pres">
      <dgm:prSet presAssocID="{D19ED207-2D5B-4CB7-9F99-58C8FA88FA00}" presName="rootConnector" presStyleLbl="node2" presStyleIdx="1" presStyleCnt="5"/>
      <dgm:spPr/>
      <dgm:t>
        <a:bodyPr/>
        <a:lstStyle/>
        <a:p>
          <a:endParaRPr lang="en-GB"/>
        </a:p>
      </dgm:t>
    </dgm:pt>
    <dgm:pt modelId="{F7521B7F-E21B-4312-B38A-ED6FEDDDF0A9}" type="pres">
      <dgm:prSet presAssocID="{D19ED207-2D5B-4CB7-9F99-58C8FA88FA00}" presName="hierChild4" presStyleCnt="0"/>
      <dgm:spPr/>
    </dgm:pt>
    <dgm:pt modelId="{1FC9D7A8-4C5D-4210-BEDA-45E7F3532668}" type="pres">
      <dgm:prSet presAssocID="{57599A17-FC55-407D-A6C2-86993CE51C57}" presName="Name37" presStyleLbl="parChTrans1D3" presStyleIdx="1" presStyleCnt="6"/>
      <dgm:spPr/>
      <dgm:t>
        <a:bodyPr/>
        <a:lstStyle/>
        <a:p>
          <a:endParaRPr lang="en-GB"/>
        </a:p>
      </dgm:t>
    </dgm:pt>
    <dgm:pt modelId="{7580CB32-1F36-4EFF-BCDF-A3627EE428C3}" type="pres">
      <dgm:prSet presAssocID="{89600E3F-F69B-4CF9-84B2-51484B462392}" presName="hierRoot2" presStyleCnt="0">
        <dgm:presLayoutVars>
          <dgm:hierBranch val="init"/>
        </dgm:presLayoutVars>
      </dgm:prSet>
      <dgm:spPr/>
    </dgm:pt>
    <dgm:pt modelId="{0CB74F2B-99AB-4A8C-AFA1-E6B554A22DF5}" type="pres">
      <dgm:prSet presAssocID="{89600E3F-F69B-4CF9-84B2-51484B462392}" presName="rootComposite" presStyleCnt="0"/>
      <dgm:spPr/>
    </dgm:pt>
    <dgm:pt modelId="{CA3C434C-884B-4CFD-9672-B40AD4822B37}" type="pres">
      <dgm:prSet presAssocID="{89600E3F-F69B-4CF9-84B2-51484B462392}" presName="rootText" presStyleLbl="node3" presStyleIdx="1" presStyleCnt="6" custScaleY="254813" custLinFactNeighborY="175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E5D2594-EB2C-41FE-AF74-B1C6E8252F7C}" type="pres">
      <dgm:prSet presAssocID="{89600E3F-F69B-4CF9-84B2-51484B462392}" presName="rootConnector" presStyleLbl="node3" presStyleIdx="1" presStyleCnt="6"/>
      <dgm:spPr/>
      <dgm:t>
        <a:bodyPr/>
        <a:lstStyle/>
        <a:p>
          <a:endParaRPr lang="en-GB"/>
        </a:p>
      </dgm:t>
    </dgm:pt>
    <dgm:pt modelId="{38F369F7-A71E-436A-A9A9-340E8844B1BC}" type="pres">
      <dgm:prSet presAssocID="{89600E3F-F69B-4CF9-84B2-51484B462392}" presName="hierChild4" presStyleCnt="0"/>
      <dgm:spPr/>
    </dgm:pt>
    <dgm:pt modelId="{19718B3A-76C3-4DA0-92DE-EBB0BFEA77F0}" type="pres">
      <dgm:prSet presAssocID="{89600E3F-F69B-4CF9-84B2-51484B462392}" presName="hierChild5" presStyleCnt="0"/>
      <dgm:spPr/>
    </dgm:pt>
    <dgm:pt modelId="{28C28FD5-D43B-42E9-BF7D-61D4F89C01FB}" type="pres">
      <dgm:prSet presAssocID="{D19ED207-2D5B-4CB7-9F99-58C8FA88FA00}" presName="hierChild5" presStyleCnt="0"/>
      <dgm:spPr/>
    </dgm:pt>
    <dgm:pt modelId="{A9E7AF4E-9DD6-4268-91DD-7A6B8A0DB272}" type="pres">
      <dgm:prSet presAssocID="{DB23F51E-6759-434A-AE26-E17BFF854632}" presName="Name37" presStyleLbl="parChTrans1D2" presStyleIdx="2" presStyleCnt="5"/>
      <dgm:spPr/>
      <dgm:t>
        <a:bodyPr/>
        <a:lstStyle/>
        <a:p>
          <a:endParaRPr lang="en-GB"/>
        </a:p>
      </dgm:t>
    </dgm:pt>
    <dgm:pt modelId="{CCC2903F-5F40-4CEB-B031-FFCBD827B5DF}" type="pres">
      <dgm:prSet presAssocID="{61BB2422-F042-47B8-89E3-32391F4427E8}" presName="hierRoot2" presStyleCnt="0">
        <dgm:presLayoutVars>
          <dgm:hierBranch val="init"/>
        </dgm:presLayoutVars>
      </dgm:prSet>
      <dgm:spPr/>
    </dgm:pt>
    <dgm:pt modelId="{B50650B1-E397-4BBD-B863-B532277A5027}" type="pres">
      <dgm:prSet presAssocID="{61BB2422-F042-47B8-89E3-32391F4427E8}" presName="rootComposite" presStyleCnt="0"/>
      <dgm:spPr/>
    </dgm:pt>
    <dgm:pt modelId="{D0986B87-9DC3-4D47-8326-585F1E012D57}" type="pres">
      <dgm:prSet presAssocID="{61BB2422-F042-47B8-89E3-32391F4427E8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0B38694-95E4-4F1C-A16F-AEF4CBE9BDA7}" type="pres">
      <dgm:prSet presAssocID="{61BB2422-F042-47B8-89E3-32391F4427E8}" presName="rootConnector" presStyleLbl="node2" presStyleIdx="2" presStyleCnt="5"/>
      <dgm:spPr/>
      <dgm:t>
        <a:bodyPr/>
        <a:lstStyle/>
        <a:p>
          <a:endParaRPr lang="en-GB"/>
        </a:p>
      </dgm:t>
    </dgm:pt>
    <dgm:pt modelId="{6D445F7F-54A3-4A14-9994-C95C39DA2438}" type="pres">
      <dgm:prSet presAssocID="{61BB2422-F042-47B8-89E3-32391F4427E8}" presName="hierChild4" presStyleCnt="0"/>
      <dgm:spPr/>
    </dgm:pt>
    <dgm:pt modelId="{F1C6A711-EBDA-46CF-968A-92EC7389D252}" type="pres">
      <dgm:prSet presAssocID="{F8A1A117-BF97-48E0-BA19-863632954232}" presName="Name37" presStyleLbl="parChTrans1D3" presStyleIdx="2" presStyleCnt="6"/>
      <dgm:spPr/>
      <dgm:t>
        <a:bodyPr/>
        <a:lstStyle/>
        <a:p>
          <a:endParaRPr lang="en-GB"/>
        </a:p>
      </dgm:t>
    </dgm:pt>
    <dgm:pt modelId="{56342A70-A566-4698-BD47-6B95A7EF515B}" type="pres">
      <dgm:prSet presAssocID="{92539379-7978-4D8B-BAD8-817E156290EE}" presName="hierRoot2" presStyleCnt="0">
        <dgm:presLayoutVars>
          <dgm:hierBranch val="init"/>
        </dgm:presLayoutVars>
      </dgm:prSet>
      <dgm:spPr/>
    </dgm:pt>
    <dgm:pt modelId="{30E48EE7-F1E0-402A-B6AD-A32A6721BCC3}" type="pres">
      <dgm:prSet presAssocID="{92539379-7978-4D8B-BAD8-817E156290EE}" presName="rootComposite" presStyleCnt="0"/>
      <dgm:spPr/>
    </dgm:pt>
    <dgm:pt modelId="{2E3B129A-3932-49BB-B098-38F5D8D2BACC}" type="pres">
      <dgm:prSet presAssocID="{92539379-7978-4D8B-BAD8-817E156290EE}" presName="rootText" presStyleLbl="node3" presStyleIdx="2" presStyleCnt="6" custScaleY="24621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FF05109-8924-4392-8B0C-A7EC7A66E999}" type="pres">
      <dgm:prSet presAssocID="{92539379-7978-4D8B-BAD8-817E156290EE}" presName="rootConnector" presStyleLbl="node3" presStyleIdx="2" presStyleCnt="6"/>
      <dgm:spPr/>
      <dgm:t>
        <a:bodyPr/>
        <a:lstStyle/>
        <a:p>
          <a:endParaRPr lang="en-GB"/>
        </a:p>
      </dgm:t>
    </dgm:pt>
    <dgm:pt modelId="{4DE346DB-7726-4B0C-8E45-89B39C087968}" type="pres">
      <dgm:prSet presAssocID="{92539379-7978-4D8B-BAD8-817E156290EE}" presName="hierChild4" presStyleCnt="0"/>
      <dgm:spPr/>
    </dgm:pt>
    <dgm:pt modelId="{98E1B598-D240-40DC-BFB5-1A78079B9FC2}" type="pres">
      <dgm:prSet presAssocID="{92539379-7978-4D8B-BAD8-817E156290EE}" presName="hierChild5" presStyleCnt="0"/>
      <dgm:spPr/>
    </dgm:pt>
    <dgm:pt modelId="{916BD7E1-DB8C-40F5-8A85-E36105993749}" type="pres">
      <dgm:prSet presAssocID="{61BB2422-F042-47B8-89E3-32391F4427E8}" presName="hierChild5" presStyleCnt="0"/>
      <dgm:spPr/>
    </dgm:pt>
    <dgm:pt modelId="{338B39E7-14DF-4AB5-AC83-190E1E3A3D9A}" type="pres">
      <dgm:prSet presAssocID="{083CAF54-8E46-4C27-A939-F7BFEF608B2C}" presName="Name37" presStyleLbl="parChTrans1D2" presStyleIdx="3" presStyleCnt="5"/>
      <dgm:spPr/>
      <dgm:t>
        <a:bodyPr/>
        <a:lstStyle/>
        <a:p>
          <a:endParaRPr lang="en-GB"/>
        </a:p>
      </dgm:t>
    </dgm:pt>
    <dgm:pt modelId="{DA23082B-8FFE-466F-8A29-64208B845C03}" type="pres">
      <dgm:prSet presAssocID="{E26330C9-F98B-4EED-AFE5-CFBE14A98B66}" presName="hierRoot2" presStyleCnt="0">
        <dgm:presLayoutVars>
          <dgm:hierBranch val="init"/>
        </dgm:presLayoutVars>
      </dgm:prSet>
      <dgm:spPr/>
    </dgm:pt>
    <dgm:pt modelId="{DE87B460-7A9C-4C65-B8D6-E10C571FA542}" type="pres">
      <dgm:prSet presAssocID="{E26330C9-F98B-4EED-AFE5-CFBE14A98B66}" presName="rootComposite" presStyleCnt="0"/>
      <dgm:spPr/>
    </dgm:pt>
    <dgm:pt modelId="{75DA4DA2-A2DF-48EA-BC72-64ADA1CA7258}" type="pres">
      <dgm:prSet presAssocID="{E26330C9-F98B-4EED-AFE5-CFBE14A98B66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48869B6-FAE0-4F42-84F5-60D5FA5B1109}" type="pres">
      <dgm:prSet presAssocID="{E26330C9-F98B-4EED-AFE5-CFBE14A98B66}" presName="rootConnector" presStyleLbl="node2" presStyleIdx="3" presStyleCnt="5"/>
      <dgm:spPr/>
      <dgm:t>
        <a:bodyPr/>
        <a:lstStyle/>
        <a:p>
          <a:endParaRPr lang="en-GB"/>
        </a:p>
      </dgm:t>
    </dgm:pt>
    <dgm:pt modelId="{1F00E69D-AA6C-467A-9EC8-9109392BD65D}" type="pres">
      <dgm:prSet presAssocID="{E26330C9-F98B-4EED-AFE5-CFBE14A98B66}" presName="hierChild4" presStyleCnt="0"/>
      <dgm:spPr/>
    </dgm:pt>
    <dgm:pt modelId="{FF29313C-0D4A-47A9-9020-F0ADB4F8F6AF}" type="pres">
      <dgm:prSet presAssocID="{B87EAC75-AAC4-4513-A791-60EE9DA34409}" presName="Name37" presStyleLbl="parChTrans1D3" presStyleIdx="3" presStyleCnt="6"/>
      <dgm:spPr/>
      <dgm:t>
        <a:bodyPr/>
        <a:lstStyle/>
        <a:p>
          <a:endParaRPr lang="en-GB"/>
        </a:p>
      </dgm:t>
    </dgm:pt>
    <dgm:pt modelId="{B9B5AA22-AD5A-4439-8C9B-6297D23A557A}" type="pres">
      <dgm:prSet presAssocID="{181F2C2A-8569-4544-B954-3E824124122B}" presName="hierRoot2" presStyleCnt="0">
        <dgm:presLayoutVars>
          <dgm:hierBranch val="init"/>
        </dgm:presLayoutVars>
      </dgm:prSet>
      <dgm:spPr/>
    </dgm:pt>
    <dgm:pt modelId="{0D9CF7D8-81AE-4CF8-B726-B22E12089F52}" type="pres">
      <dgm:prSet presAssocID="{181F2C2A-8569-4544-B954-3E824124122B}" presName="rootComposite" presStyleCnt="0"/>
      <dgm:spPr/>
    </dgm:pt>
    <dgm:pt modelId="{2B78EC2E-F947-438E-88BD-68566F30DE96}" type="pres">
      <dgm:prSet presAssocID="{181F2C2A-8569-4544-B954-3E824124122B}" presName="rootText" presStyleLbl="node3" presStyleIdx="3" presStyleCnt="6" custScaleY="25388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9B7468C-98EF-4FD9-BB86-E90E596427A0}" type="pres">
      <dgm:prSet presAssocID="{181F2C2A-8569-4544-B954-3E824124122B}" presName="rootConnector" presStyleLbl="node3" presStyleIdx="3" presStyleCnt="6"/>
      <dgm:spPr/>
      <dgm:t>
        <a:bodyPr/>
        <a:lstStyle/>
        <a:p>
          <a:endParaRPr lang="en-GB"/>
        </a:p>
      </dgm:t>
    </dgm:pt>
    <dgm:pt modelId="{7DCE9F45-1D4E-4E89-ABD3-7B630ECFCF74}" type="pres">
      <dgm:prSet presAssocID="{181F2C2A-8569-4544-B954-3E824124122B}" presName="hierChild4" presStyleCnt="0"/>
      <dgm:spPr/>
    </dgm:pt>
    <dgm:pt modelId="{BD0D94DB-7F23-4F1D-9D7B-A358BF9BF989}" type="pres">
      <dgm:prSet presAssocID="{181F2C2A-8569-4544-B954-3E824124122B}" presName="hierChild5" presStyleCnt="0"/>
      <dgm:spPr/>
    </dgm:pt>
    <dgm:pt modelId="{02E0759A-B931-4DE1-A0F6-C4BA78300524}" type="pres">
      <dgm:prSet presAssocID="{5C4A0F10-2718-42AD-9115-5416BD1101DD}" presName="Name37" presStyleLbl="parChTrans1D3" presStyleIdx="4" presStyleCnt="6"/>
      <dgm:spPr/>
      <dgm:t>
        <a:bodyPr/>
        <a:lstStyle/>
        <a:p>
          <a:endParaRPr lang="en-GB"/>
        </a:p>
      </dgm:t>
    </dgm:pt>
    <dgm:pt modelId="{7474F7AE-F711-4F08-91B5-15EF3DF43C20}" type="pres">
      <dgm:prSet presAssocID="{1F2AFE99-17A3-4A80-8249-0DB09CE6ACB2}" presName="hierRoot2" presStyleCnt="0">
        <dgm:presLayoutVars>
          <dgm:hierBranch val="init"/>
        </dgm:presLayoutVars>
      </dgm:prSet>
      <dgm:spPr/>
    </dgm:pt>
    <dgm:pt modelId="{D87EA46C-7462-4300-AAC5-B4BD13429EA4}" type="pres">
      <dgm:prSet presAssocID="{1F2AFE99-17A3-4A80-8249-0DB09CE6ACB2}" presName="rootComposite" presStyleCnt="0"/>
      <dgm:spPr/>
    </dgm:pt>
    <dgm:pt modelId="{8BF44040-1E7B-46A0-A269-B2DC69CC4760}" type="pres">
      <dgm:prSet presAssocID="{1F2AFE99-17A3-4A80-8249-0DB09CE6ACB2}" presName="rootText" presStyleLbl="node3" presStyleIdx="4" presStyleCnt="6" custScaleX="110323" custScaleY="207780" custLinFactNeighborX="-422" custLinFactNeighborY="420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EAB2458-7C5F-444C-B980-1AB4D6FA1C06}" type="pres">
      <dgm:prSet presAssocID="{1F2AFE99-17A3-4A80-8249-0DB09CE6ACB2}" presName="rootConnector" presStyleLbl="node3" presStyleIdx="4" presStyleCnt="6"/>
      <dgm:spPr/>
      <dgm:t>
        <a:bodyPr/>
        <a:lstStyle/>
        <a:p>
          <a:endParaRPr lang="en-GB"/>
        </a:p>
      </dgm:t>
    </dgm:pt>
    <dgm:pt modelId="{DBF78C05-C789-4ACC-AAC9-DC17F8785D99}" type="pres">
      <dgm:prSet presAssocID="{1F2AFE99-17A3-4A80-8249-0DB09CE6ACB2}" presName="hierChild4" presStyleCnt="0"/>
      <dgm:spPr/>
    </dgm:pt>
    <dgm:pt modelId="{9160D937-8857-4B2B-83BA-5B90565813E3}" type="pres">
      <dgm:prSet presAssocID="{1F2AFE99-17A3-4A80-8249-0DB09CE6ACB2}" presName="hierChild5" presStyleCnt="0"/>
      <dgm:spPr/>
    </dgm:pt>
    <dgm:pt modelId="{F34FEB7E-C37F-4AC0-A64A-A23BF2F14964}" type="pres">
      <dgm:prSet presAssocID="{E26330C9-F98B-4EED-AFE5-CFBE14A98B66}" presName="hierChild5" presStyleCnt="0"/>
      <dgm:spPr/>
    </dgm:pt>
    <dgm:pt modelId="{6F435181-9A92-4663-8051-91A2278F0392}" type="pres">
      <dgm:prSet presAssocID="{141EF070-DA7B-41F1-8C94-268D532E2947}" presName="Name37" presStyleLbl="parChTrans1D2" presStyleIdx="4" presStyleCnt="5"/>
      <dgm:spPr/>
      <dgm:t>
        <a:bodyPr/>
        <a:lstStyle/>
        <a:p>
          <a:endParaRPr lang="en-GB"/>
        </a:p>
      </dgm:t>
    </dgm:pt>
    <dgm:pt modelId="{5DC797F9-7F4D-42F8-9BD2-EDA6B4DFFF03}" type="pres">
      <dgm:prSet presAssocID="{AAAC8C46-C615-4243-96C5-25211CD4F04E}" presName="hierRoot2" presStyleCnt="0">
        <dgm:presLayoutVars>
          <dgm:hierBranch val="init"/>
        </dgm:presLayoutVars>
      </dgm:prSet>
      <dgm:spPr/>
    </dgm:pt>
    <dgm:pt modelId="{B2AA6244-634E-4EA0-8F35-3FBFEF9A4C85}" type="pres">
      <dgm:prSet presAssocID="{AAAC8C46-C615-4243-96C5-25211CD4F04E}" presName="rootComposite" presStyleCnt="0"/>
      <dgm:spPr/>
    </dgm:pt>
    <dgm:pt modelId="{5CDAB981-7484-401A-A3FF-66EB3D20785E}" type="pres">
      <dgm:prSet presAssocID="{AAAC8C46-C615-4243-96C5-25211CD4F04E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6D58640-1E7B-49E3-94E5-ABA09189AB61}" type="pres">
      <dgm:prSet presAssocID="{AAAC8C46-C615-4243-96C5-25211CD4F04E}" presName="rootConnector" presStyleLbl="node2" presStyleIdx="4" presStyleCnt="5"/>
      <dgm:spPr/>
      <dgm:t>
        <a:bodyPr/>
        <a:lstStyle/>
        <a:p>
          <a:endParaRPr lang="en-GB"/>
        </a:p>
      </dgm:t>
    </dgm:pt>
    <dgm:pt modelId="{01958527-18C0-4FBC-848A-EFC21F1979CE}" type="pres">
      <dgm:prSet presAssocID="{AAAC8C46-C615-4243-96C5-25211CD4F04E}" presName="hierChild4" presStyleCnt="0"/>
      <dgm:spPr/>
    </dgm:pt>
    <dgm:pt modelId="{6D6E8339-010F-4221-AA3D-AD2825D0E861}" type="pres">
      <dgm:prSet presAssocID="{FB88842F-EAF2-4072-AF60-E9638E4D0358}" presName="Name37" presStyleLbl="parChTrans1D3" presStyleIdx="5" presStyleCnt="6"/>
      <dgm:spPr/>
      <dgm:t>
        <a:bodyPr/>
        <a:lstStyle/>
        <a:p>
          <a:endParaRPr lang="en-GB"/>
        </a:p>
      </dgm:t>
    </dgm:pt>
    <dgm:pt modelId="{B61010ED-52DF-45D9-BBBF-55B8F9B361B4}" type="pres">
      <dgm:prSet presAssocID="{17C6FCC9-1FAF-41EC-ADD0-52C58E3877A7}" presName="hierRoot2" presStyleCnt="0">
        <dgm:presLayoutVars>
          <dgm:hierBranch val="init"/>
        </dgm:presLayoutVars>
      </dgm:prSet>
      <dgm:spPr/>
    </dgm:pt>
    <dgm:pt modelId="{63383D56-A5FF-4CAE-B48E-3FC8CB79A28F}" type="pres">
      <dgm:prSet presAssocID="{17C6FCC9-1FAF-41EC-ADD0-52C58E3877A7}" presName="rootComposite" presStyleCnt="0"/>
      <dgm:spPr/>
    </dgm:pt>
    <dgm:pt modelId="{36380BD3-1F2E-4BB0-AF98-BECBD2DA5B94}" type="pres">
      <dgm:prSet presAssocID="{17C6FCC9-1FAF-41EC-ADD0-52C58E3877A7}" presName="rootText" presStyleLbl="node3" presStyleIdx="5" presStyleCnt="6" custScaleX="91539" custScaleY="26087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A8C98A7-AB37-44B1-A1A2-79ACC51AF53C}" type="pres">
      <dgm:prSet presAssocID="{17C6FCC9-1FAF-41EC-ADD0-52C58E3877A7}" presName="rootConnector" presStyleLbl="node3" presStyleIdx="5" presStyleCnt="6"/>
      <dgm:spPr/>
      <dgm:t>
        <a:bodyPr/>
        <a:lstStyle/>
        <a:p>
          <a:endParaRPr lang="en-GB"/>
        </a:p>
      </dgm:t>
    </dgm:pt>
    <dgm:pt modelId="{66619423-984A-480F-9265-539DC9630914}" type="pres">
      <dgm:prSet presAssocID="{17C6FCC9-1FAF-41EC-ADD0-52C58E3877A7}" presName="hierChild4" presStyleCnt="0"/>
      <dgm:spPr/>
    </dgm:pt>
    <dgm:pt modelId="{C5881AB0-D431-4DBB-B413-0306166FD75E}" type="pres">
      <dgm:prSet presAssocID="{17C6FCC9-1FAF-41EC-ADD0-52C58E3877A7}" presName="hierChild5" presStyleCnt="0"/>
      <dgm:spPr/>
    </dgm:pt>
    <dgm:pt modelId="{06E20E46-AE8B-41DA-B80C-B54B4F3C3774}" type="pres">
      <dgm:prSet presAssocID="{AAAC8C46-C615-4243-96C5-25211CD4F04E}" presName="hierChild5" presStyleCnt="0"/>
      <dgm:spPr/>
    </dgm:pt>
    <dgm:pt modelId="{37DFEE97-39C6-440C-8468-D5EF260E4E3D}" type="pres">
      <dgm:prSet presAssocID="{92E607CE-C324-48EA-955C-74A7B7B61735}" presName="hierChild3" presStyleCnt="0"/>
      <dgm:spPr/>
    </dgm:pt>
  </dgm:ptLst>
  <dgm:cxnLst>
    <dgm:cxn modelId="{F4F6128B-3D22-4E68-B6D0-33604ECB8EA3}" type="presOf" srcId="{92E607CE-C324-48EA-955C-74A7B7B61735}" destId="{542F6D65-F258-4619-AE64-326DAC1BA53A}" srcOrd="0" destOrd="0" presId="urn:microsoft.com/office/officeart/2005/8/layout/orgChart1"/>
    <dgm:cxn modelId="{B4931D64-3E25-4F53-B009-7542A9944F91}" type="presOf" srcId="{083CAF54-8E46-4C27-A939-F7BFEF608B2C}" destId="{338B39E7-14DF-4AB5-AC83-190E1E3A3D9A}" srcOrd="0" destOrd="0" presId="urn:microsoft.com/office/officeart/2005/8/layout/orgChart1"/>
    <dgm:cxn modelId="{0CCE0A71-9C61-43E3-A18F-61328616A873}" srcId="{76F4EDB6-5110-482E-B3C3-F71BACB40EFE}" destId="{92E607CE-C324-48EA-955C-74A7B7B61735}" srcOrd="0" destOrd="0" parTransId="{9BD91A39-4229-4C6A-B5E5-4DA38E151784}" sibTransId="{13331FD6-D5C8-46F1-B936-1F1469C65F0A}"/>
    <dgm:cxn modelId="{2759A043-4C61-46A5-9BA3-102A1CEB57C6}" type="presOf" srcId="{E26330C9-F98B-4EED-AFE5-CFBE14A98B66}" destId="{B48869B6-FAE0-4F42-84F5-60D5FA5B1109}" srcOrd="1" destOrd="0" presId="urn:microsoft.com/office/officeart/2005/8/layout/orgChart1"/>
    <dgm:cxn modelId="{FD727377-024D-4B62-8B8C-50C938E5ECF0}" type="presOf" srcId="{6E75241D-DD05-435D-A7A5-400383394443}" destId="{856E4F49-BF9C-4D34-AB34-1733EE270F6A}" srcOrd="1" destOrd="0" presId="urn:microsoft.com/office/officeart/2005/8/layout/orgChart1"/>
    <dgm:cxn modelId="{EE1E46A9-5D2B-483C-8B5B-FBB79A8456C4}" type="presOf" srcId="{64D693E9-46AC-424E-9A24-A64E78922AD8}" destId="{F241540C-CB9F-4511-A426-5B6CAF409E7D}" srcOrd="0" destOrd="0" presId="urn:microsoft.com/office/officeart/2005/8/layout/orgChart1"/>
    <dgm:cxn modelId="{F7DDDF6C-5F4E-45A9-88FA-CA1CCE2E32E6}" type="presOf" srcId="{57599A17-FC55-407D-A6C2-86993CE51C57}" destId="{1FC9D7A8-4C5D-4210-BEDA-45E7F3532668}" srcOrd="0" destOrd="0" presId="urn:microsoft.com/office/officeart/2005/8/layout/orgChart1"/>
    <dgm:cxn modelId="{225EA9B2-5C19-4E54-857D-F4DD9B2D176E}" type="presOf" srcId="{92E607CE-C324-48EA-955C-74A7B7B61735}" destId="{B7190431-057F-4F37-8D2B-A56DCAFC6203}" srcOrd="1" destOrd="0" presId="urn:microsoft.com/office/officeart/2005/8/layout/orgChart1"/>
    <dgm:cxn modelId="{0F7AA890-71B3-4F83-92AD-CD3CC076305E}" type="presOf" srcId="{181F2C2A-8569-4544-B954-3E824124122B}" destId="{A9B7468C-98EF-4FD9-BB86-E90E596427A0}" srcOrd="1" destOrd="0" presId="urn:microsoft.com/office/officeart/2005/8/layout/orgChart1"/>
    <dgm:cxn modelId="{A65B6DD7-6AB6-4509-9BCE-0BA54F968AB1}" type="presOf" srcId="{6E75241D-DD05-435D-A7A5-400383394443}" destId="{44C16653-CBC0-44D7-A6B8-55B00B1AFFCA}" srcOrd="0" destOrd="0" presId="urn:microsoft.com/office/officeart/2005/8/layout/orgChart1"/>
    <dgm:cxn modelId="{57326703-C26F-43FB-A63C-01EED3D76A79}" type="presOf" srcId="{89600E3F-F69B-4CF9-84B2-51484B462392}" destId="{CA3C434C-884B-4CFD-9672-B40AD4822B37}" srcOrd="0" destOrd="0" presId="urn:microsoft.com/office/officeart/2005/8/layout/orgChart1"/>
    <dgm:cxn modelId="{01E08C5E-4DD9-4B1D-814C-BDEDF30A3093}" type="presOf" srcId="{AAAC8C46-C615-4243-96C5-25211CD4F04E}" destId="{36D58640-1E7B-49E3-94E5-ABA09189AB61}" srcOrd="1" destOrd="0" presId="urn:microsoft.com/office/officeart/2005/8/layout/orgChart1"/>
    <dgm:cxn modelId="{272CEB12-94BB-49A0-BD38-E5632D12B6A6}" type="presOf" srcId="{181F2C2A-8569-4544-B954-3E824124122B}" destId="{2B78EC2E-F947-438E-88BD-68566F30DE96}" srcOrd="0" destOrd="0" presId="urn:microsoft.com/office/officeart/2005/8/layout/orgChart1"/>
    <dgm:cxn modelId="{DD597255-C02C-456E-A1FB-06460B64DF93}" type="presOf" srcId="{E26330C9-F98B-4EED-AFE5-CFBE14A98B66}" destId="{75DA4DA2-A2DF-48EA-BC72-64ADA1CA7258}" srcOrd="0" destOrd="0" presId="urn:microsoft.com/office/officeart/2005/8/layout/orgChart1"/>
    <dgm:cxn modelId="{B19A36F9-4815-4568-A19B-85D004766B97}" type="presOf" srcId="{D19ED207-2D5B-4CB7-9F99-58C8FA88FA00}" destId="{23B24E2B-3B2C-4818-BFF1-301C4E781AA0}" srcOrd="0" destOrd="0" presId="urn:microsoft.com/office/officeart/2005/8/layout/orgChart1"/>
    <dgm:cxn modelId="{56506259-A574-44CB-BD42-2BBF840DB91D}" type="presOf" srcId="{61BB2422-F042-47B8-89E3-32391F4427E8}" destId="{90B38694-95E4-4F1C-A16F-AEF4CBE9BDA7}" srcOrd="1" destOrd="0" presId="urn:microsoft.com/office/officeart/2005/8/layout/orgChart1"/>
    <dgm:cxn modelId="{D6AFCBC8-49A9-4A25-B8A5-36460CED7F9C}" type="presOf" srcId="{B120C341-E9F2-4599-A0A0-3A85448478C0}" destId="{8160722D-0A88-4F37-A5E7-475575F2A4BE}" srcOrd="0" destOrd="0" presId="urn:microsoft.com/office/officeart/2005/8/layout/orgChart1"/>
    <dgm:cxn modelId="{89CF9B3B-4999-46F3-9838-D112EAD745ED}" type="presOf" srcId="{348B35C2-4ED8-46F8-B541-8F3A11729B3B}" destId="{BF57CEFF-73C1-4F9C-937C-56A4E596D853}" srcOrd="0" destOrd="0" presId="urn:microsoft.com/office/officeart/2005/8/layout/orgChart1"/>
    <dgm:cxn modelId="{9D14DD1A-F24A-4521-88BE-973E0FD68F64}" srcId="{348B35C2-4ED8-46F8-B541-8F3A11729B3B}" destId="{6E75241D-DD05-435D-A7A5-400383394443}" srcOrd="0" destOrd="0" parTransId="{B120C341-E9F2-4599-A0A0-3A85448478C0}" sibTransId="{7DFE39A2-453F-4564-AF85-050BDDCD8126}"/>
    <dgm:cxn modelId="{04EC0663-1B3B-442D-82C0-B73D7824884A}" type="presOf" srcId="{348B35C2-4ED8-46F8-B541-8F3A11729B3B}" destId="{3F33D65F-C74D-4278-BAC4-347D58ED1627}" srcOrd="1" destOrd="0" presId="urn:microsoft.com/office/officeart/2005/8/layout/orgChart1"/>
    <dgm:cxn modelId="{7C2E2B5A-84AD-4CDA-998E-967D43675BA1}" type="presOf" srcId="{89600E3F-F69B-4CF9-84B2-51484B462392}" destId="{7E5D2594-EB2C-41FE-AF74-B1C6E8252F7C}" srcOrd="1" destOrd="0" presId="urn:microsoft.com/office/officeart/2005/8/layout/orgChart1"/>
    <dgm:cxn modelId="{F6158ED6-D5B8-4C7D-A7B3-B693B78F3D9F}" srcId="{92E607CE-C324-48EA-955C-74A7B7B61735}" destId="{AAAC8C46-C615-4243-96C5-25211CD4F04E}" srcOrd="4" destOrd="0" parTransId="{141EF070-DA7B-41F1-8C94-268D532E2947}" sibTransId="{35276695-7997-4D5B-9269-74AE48FB1710}"/>
    <dgm:cxn modelId="{E8600D5C-F2D0-4FE1-B3ED-4BD4E66EC0B5}" type="presOf" srcId="{17C6FCC9-1FAF-41EC-ADD0-52C58E3877A7}" destId="{AA8C98A7-AB37-44B1-A1A2-79ACC51AF53C}" srcOrd="1" destOrd="0" presId="urn:microsoft.com/office/officeart/2005/8/layout/orgChart1"/>
    <dgm:cxn modelId="{AF755130-538E-4B47-B852-C3266B906541}" type="presOf" srcId="{92539379-7978-4D8B-BAD8-817E156290EE}" destId="{8FF05109-8924-4392-8B0C-A7EC7A66E999}" srcOrd="1" destOrd="0" presId="urn:microsoft.com/office/officeart/2005/8/layout/orgChart1"/>
    <dgm:cxn modelId="{903E7F1C-638B-4812-90DF-D70EED4EF9C6}" type="presOf" srcId="{AAAC8C46-C615-4243-96C5-25211CD4F04E}" destId="{5CDAB981-7484-401A-A3FF-66EB3D20785E}" srcOrd="0" destOrd="0" presId="urn:microsoft.com/office/officeart/2005/8/layout/orgChart1"/>
    <dgm:cxn modelId="{2DC6E8A0-7DEB-4F5B-9463-C8086CFF5750}" type="presOf" srcId="{17C6FCC9-1FAF-41EC-ADD0-52C58E3877A7}" destId="{36380BD3-1F2E-4BB0-AF98-BECBD2DA5B94}" srcOrd="0" destOrd="0" presId="urn:microsoft.com/office/officeart/2005/8/layout/orgChart1"/>
    <dgm:cxn modelId="{A6B75650-27CB-4438-9F29-F000F2884AF1}" type="presOf" srcId="{76F4EDB6-5110-482E-B3C3-F71BACB40EFE}" destId="{E8B6CC33-1256-4EAD-955F-051C16349A7D}" srcOrd="0" destOrd="0" presId="urn:microsoft.com/office/officeart/2005/8/layout/orgChart1"/>
    <dgm:cxn modelId="{A8059F38-88E4-4B55-BA69-2ABDB1073AE8}" srcId="{92E607CE-C324-48EA-955C-74A7B7B61735}" destId="{D19ED207-2D5B-4CB7-9F99-58C8FA88FA00}" srcOrd="1" destOrd="0" parTransId="{086F5293-C59E-4C27-99DF-E6DDEAB9BFA5}" sibTransId="{48F7F888-ED9B-4FBE-9D69-D229AFA2CC48}"/>
    <dgm:cxn modelId="{778CD229-C720-4C2C-8115-830F584AC6FE}" srcId="{92E607CE-C324-48EA-955C-74A7B7B61735}" destId="{E26330C9-F98B-4EED-AFE5-CFBE14A98B66}" srcOrd="3" destOrd="0" parTransId="{083CAF54-8E46-4C27-A939-F7BFEF608B2C}" sibTransId="{F37FC18B-B77E-4FEC-A74E-0A20C18D306E}"/>
    <dgm:cxn modelId="{7B40B1FD-2DC5-451D-85CD-89FE335F4EFD}" type="presOf" srcId="{FB88842F-EAF2-4072-AF60-E9638E4D0358}" destId="{6D6E8339-010F-4221-AA3D-AD2825D0E861}" srcOrd="0" destOrd="0" presId="urn:microsoft.com/office/officeart/2005/8/layout/orgChart1"/>
    <dgm:cxn modelId="{FCA39FE0-4A56-4A4F-ADE1-E7954222DA50}" type="presOf" srcId="{1F2AFE99-17A3-4A80-8249-0DB09CE6ACB2}" destId="{8BF44040-1E7B-46A0-A269-B2DC69CC4760}" srcOrd="0" destOrd="0" presId="urn:microsoft.com/office/officeart/2005/8/layout/orgChart1"/>
    <dgm:cxn modelId="{A97B1D7F-C13F-4FD2-AA4C-686BD0A17026}" srcId="{61BB2422-F042-47B8-89E3-32391F4427E8}" destId="{92539379-7978-4D8B-BAD8-817E156290EE}" srcOrd="0" destOrd="0" parTransId="{F8A1A117-BF97-48E0-BA19-863632954232}" sibTransId="{F97289F2-A74D-416B-954D-4E5D845BFD80}"/>
    <dgm:cxn modelId="{70D5F860-B6C7-45E3-9DCD-08448C9F8F1B}" type="presOf" srcId="{F8A1A117-BF97-48E0-BA19-863632954232}" destId="{F1C6A711-EBDA-46CF-968A-92EC7389D252}" srcOrd="0" destOrd="0" presId="urn:microsoft.com/office/officeart/2005/8/layout/orgChart1"/>
    <dgm:cxn modelId="{3DA65ECD-D746-4E77-B371-36EC5E49CC6A}" type="presOf" srcId="{086F5293-C59E-4C27-99DF-E6DDEAB9BFA5}" destId="{76F6221C-AB3B-44A1-B61C-78D61A3AA45F}" srcOrd="0" destOrd="0" presId="urn:microsoft.com/office/officeart/2005/8/layout/orgChart1"/>
    <dgm:cxn modelId="{77B01B1B-8773-4128-A104-72A0A8D38113}" type="presOf" srcId="{141EF070-DA7B-41F1-8C94-268D532E2947}" destId="{6F435181-9A92-4663-8051-91A2278F0392}" srcOrd="0" destOrd="0" presId="urn:microsoft.com/office/officeart/2005/8/layout/orgChart1"/>
    <dgm:cxn modelId="{9763AF79-D7C0-467C-9B50-2882847EC520}" type="presOf" srcId="{B87EAC75-AAC4-4513-A791-60EE9DA34409}" destId="{FF29313C-0D4A-47A9-9020-F0ADB4F8F6AF}" srcOrd="0" destOrd="0" presId="urn:microsoft.com/office/officeart/2005/8/layout/orgChart1"/>
    <dgm:cxn modelId="{3302333D-8BC8-4467-9137-1BA7B6F44DEB}" srcId="{E26330C9-F98B-4EED-AFE5-CFBE14A98B66}" destId="{181F2C2A-8569-4544-B954-3E824124122B}" srcOrd="0" destOrd="0" parTransId="{B87EAC75-AAC4-4513-A791-60EE9DA34409}" sibTransId="{DDA2748F-9C80-4CDB-AF10-44ADDF102EDE}"/>
    <dgm:cxn modelId="{46A0F920-6802-40D7-A2A6-7A378DDA81AD}" type="presOf" srcId="{5C4A0F10-2718-42AD-9115-5416BD1101DD}" destId="{02E0759A-B931-4DE1-A0F6-C4BA78300524}" srcOrd="0" destOrd="0" presId="urn:microsoft.com/office/officeart/2005/8/layout/orgChart1"/>
    <dgm:cxn modelId="{4B7B9BA9-E34E-4495-8518-2A2CF8D3C487}" srcId="{92E607CE-C324-48EA-955C-74A7B7B61735}" destId="{348B35C2-4ED8-46F8-B541-8F3A11729B3B}" srcOrd="0" destOrd="0" parTransId="{64D693E9-46AC-424E-9A24-A64E78922AD8}" sibTransId="{0B2C1AD1-7847-4711-8ACC-A2070AF37335}"/>
    <dgm:cxn modelId="{96D9EC25-4FB0-4F62-A557-4B46F39B0966}" srcId="{AAAC8C46-C615-4243-96C5-25211CD4F04E}" destId="{17C6FCC9-1FAF-41EC-ADD0-52C58E3877A7}" srcOrd="0" destOrd="0" parTransId="{FB88842F-EAF2-4072-AF60-E9638E4D0358}" sibTransId="{E0419219-8A16-42D7-975E-6C7F686A83FD}"/>
    <dgm:cxn modelId="{6CB2899B-0065-42CF-B56E-DD1C268DC176}" type="presOf" srcId="{61BB2422-F042-47B8-89E3-32391F4427E8}" destId="{D0986B87-9DC3-4D47-8326-585F1E012D57}" srcOrd="0" destOrd="0" presId="urn:microsoft.com/office/officeart/2005/8/layout/orgChart1"/>
    <dgm:cxn modelId="{8F4C9BB3-503D-4B4A-9BCB-C381FABA33F8}" type="presOf" srcId="{92539379-7978-4D8B-BAD8-817E156290EE}" destId="{2E3B129A-3932-49BB-B098-38F5D8D2BACC}" srcOrd="0" destOrd="0" presId="urn:microsoft.com/office/officeart/2005/8/layout/orgChart1"/>
    <dgm:cxn modelId="{CB9F03CD-9055-4056-BCEA-72D5EB903730}" srcId="{92E607CE-C324-48EA-955C-74A7B7B61735}" destId="{61BB2422-F042-47B8-89E3-32391F4427E8}" srcOrd="2" destOrd="0" parTransId="{DB23F51E-6759-434A-AE26-E17BFF854632}" sibTransId="{72AB5EEB-8A6F-4E39-948E-3710868C9924}"/>
    <dgm:cxn modelId="{9631047E-A52E-43D0-BCBB-74A7B94EE0C4}" srcId="{D19ED207-2D5B-4CB7-9F99-58C8FA88FA00}" destId="{89600E3F-F69B-4CF9-84B2-51484B462392}" srcOrd="0" destOrd="0" parTransId="{57599A17-FC55-407D-A6C2-86993CE51C57}" sibTransId="{55011F25-A792-44C2-8BB9-A6A92A5637B2}"/>
    <dgm:cxn modelId="{83939AFB-C6D3-48CB-9ECA-2FAD84AEF623}" type="presOf" srcId="{D19ED207-2D5B-4CB7-9F99-58C8FA88FA00}" destId="{664ADDF4-FE37-4FF2-8245-36D8D8767FA9}" srcOrd="1" destOrd="0" presId="urn:microsoft.com/office/officeart/2005/8/layout/orgChart1"/>
    <dgm:cxn modelId="{57F2D010-412E-49A9-890D-8F7F742C76BA}" type="presOf" srcId="{DB23F51E-6759-434A-AE26-E17BFF854632}" destId="{A9E7AF4E-9DD6-4268-91DD-7A6B8A0DB272}" srcOrd="0" destOrd="0" presId="urn:microsoft.com/office/officeart/2005/8/layout/orgChart1"/>
    <dgm:cxn modelId="{EF248B46-C06E-40A7-99E2-AB5C506D3B5C}" type="presOf" srcId="{1F2AFE99-17A3-4A80-8249-0DB09CE6ACB2}" destId="{BEAB2458-7C5F-444C-B980-1AB4D6FA1C06}" srcOrd="1" destOrd="0" presId="urn:microsoft.com/office/officeart/2005/8/layout/orgChart1"/>
    <dgm:cxn modelId="{56E58748-5F0F-4E1C-8C30-0546066D9FD0}" srcId="{E26330C9-F98B-4EED-AFE5-CFBE14A98B66}" destId="{1F2AFE99-17A3-4A80-8249-0DB09CE6ACB2}" srcOrd="1" destOrd="0" parTransId="{5C4A0F10-2718-42AD-9115-5416BD1101DD}" sibTransId="{3E5E1B8A-13D6-4130-85A4-7B001498D593}"/>
    <dgm:cxn modelId="{4B462A3E-65A9-4A3E-BA43-BE4BE061FD7A}" type="presParOf" srcId="{E8B6CC33-1256-4EAD-955F-051C16349A7D}" destId="{E6606E1E-15E0-489E-AA3F-102649CDF9C6}" srcOrd="0" destOrd="0" presId="urn:microsoft.com/office/officeart/2005/8/layout/orgChart1"/>
    <dgm:cxn modelId="{9C01C332-D3CC-40DF-B43D-272A794667B5}" type="presParOf" srcId="{E6606E1E-15E0-489E-AA3F-102649CDF9C6}" destId="{02AA06DD-11D8-4C68-BE95-51B8392CB4BB}" srcOrd="0" destOrd="0" presId="urn:microsoft.com/office/officeart/2005/8/layout/orgChart1"/>
    <dgm:cxn modelId="{328E3352-100F-4B2A-907F-38B12B2448B2}" type="presParOf" srcId="{02AA06DD-11D8-4C68-BE95-51B8392CB4BB}" destId="{542F6D65-F258-4619-AE64-326DAC1BA53A}" srcOrd="0" destOrd="0" presId="urn:microsoft.com/office/officeart/2005/8/layout/orgChart1"/>
    <dgm:cxn modelId="{6417F974-4147-445C-A64C-BD4EC6EEE7B7}" type="presParOf" srcId="{02AA06DD-11D8-4C68-BE95-51B8392CB4BB}" destId="{B7190431-057F-4F37-8D2B-A56DCAFC6203}" srcOrd="1" destOrd="0" presId="urn:microsoft.com/office/officeart/2005/8/layout/orgChart1"/>
    <dgm:cxn modelId="{1AC5B41A-4F4D-423E-B53A-7DB98730D053}" type="presParOf" srcId="{E6606E1E-15E0-489E-AA3F-102649CDF9C6}" destId="{C53FA210-A141-46A4-B7FB-78A5EF3F56E8}" srcOrd="1" destOrd="0" presId="urn:microsoft.com/office/officeart/2005/8/layout/orgChart1"/>
    <dgm:cxn modelId="{1F3C6AE4-D775-455A-9D57-0E3F1CA8F1CF}" type="presParOf" srcId="{C53FA210-A141-46A4-B7FB-78A5EF3F56E8}" destId="{F241540C-CB9F-4511-A426-5B6CAF409E7D}" srcOrd="0" destOrd="0" presId="urn:microsoft.com/office/officeart/2005/8/layout/orgChart1"/>
    <dgm:cxn modelId="{9E991B80-7092-47E4-8831-73DE2AE9A99E}" type="presParOf" srcId="{C53FA210-A141-46A4-B7FB-78A5EF3F56E8}" destId="{1D62348F-C47F-43B4-9DEB-E9B8669EFCB6}" srcOrd="1" destOrd="0" presId="urn:microsoft.com/office/officeart/2005/8/layout/orgChart1"/>
    <dgm:cxn modelId="{D6802180-56A8-47A2-9A0E-5ED303729C7F}" type="presParOf" srcId="{1D62348F-C47F-43B4-9DEB-E9B8669EFCB6}" destId="{15B9FEAE-4D9E-43C9-A059-35EC2001FD06}" srcOrd="0" destOrd="0" presId="urn:microsoft.com/office/officeart/2005/8/layout/orgChart1"/>
    <dgm:cxn modelId="{A46B1371-3398-4B09-94ED-D3321DCCC4CF}" type="presParOf" srcId="{15B9FEAE-4D9E-43C9-A059-35EC2001FD06}" destId="{BF57CEFF-73C1-4F9C-937C-56A4E596D853}" srcOrd="0" destOrd="0" presId="urn:microsoft.com/office/officeart/2005/8/layout/orgChart1"/>
    <dgm:cxn modelId="{1644C9C1-1F27-4714-BED6-067E4B3DEC62}" type="presParOf" srcId="{15B9FEAE-4D9E-43C9-A059-35EC2001FD06}" destId="{3F33D65F-C74D-4278-BAC4-347D58ED1627}" srcOrd="1" destOrd="0" presId="urn:microsoft.com/office/officeart/2005/8/layout/orgChart1"/>
    <dgm:cxn modelId="{669A9D9B-8682-45AD-945E-6A9E57FFF762}" type="presParOf" srcId="{1D62348F-C47F-43B4-9DEB-E9B8669EFCB6}" destId="{A1E6F000-EE7C-4031-B9CA-67CCC2877C2A}" srcOrd="1" destOrd="0" presId="urn:microsoft.com/office/officeart/2005/8/layout/orgChart1"/>
    <dgm:cxn modelId="{941D51F9-B3E0-4456-9EA3-B9EE89FBA3AD}" type="presParOf" srcId="{A1E6F000-EE7C-4031-B9CA-67CCC2877C2A}" destId="{8160722D-0A88-4F37-A5E7-475575F2A4BE}" srcOrd="0" destOrd="0" presId="urn:microsoft.com/office/officeart/2005/8/layout/orgChart1"/>
    <dgm:cxn modelId="{660D08D6-7B59-4E2E-A240-38213EBBB54B}" type="presParOf" srcId="{A1E6F000-EE7C-4031-B9CA-67CCC2877C2A}" destId="{C615A56A-EED0-4C35-B6DD-D1D7747A230E}" srcOrd="1" destOrd="0" presId="urn:microsoft.com/office/officeart/2005/8/layout/orgChart1"/>
    <dgm:cxn modelId="{36838415-D260-4DF3-9E35-EE28011E71BD}" type="presParOf" srcId="{C615A56A-EED0-4C35-B6DD-D1D7747A230E}" destId="{BBB28ADB-720B-4CCB-B033-AEEE95F9ABFB}" srcOrd="0" destOrd="0" presId="urn:microsoft.com/office/officeart/2005/8/layout/orgChart1"/>
    <dgm:cxn modelId="{481D107A-1105-4F02-9252-978820C817B4}" type="presParOf" srcId="{BBB28ADB-720B-4CCB-B033-AEEE95F9ABFB}" destId="{44C16653-CBC0-44D7-A6B8-55B00B1AFFCA}" srcOrd="0" destOrd="0" presId="urn:microsoft.com/office/officeart/2005/8/layout/orgChart1"/>
    <dgm:cxn modelId="{44AA3DEB-8B2C-4ED2-A4DE-3328A10BB75E}" type="presParOf" srcId="{BBB28ADB-720B-4CCB-B033-AEEE95F9ABFB}" destId="{856E4F49-BF9C-4D34-AB34-1733EE270F6A}" srcOrd="1" destOrd="0" presId="urn:microsoft.com/office/officeart/2005/8/layout/orgChart1"/>
    <dgm:cxn modelId="{E562F2DB-F347-49DA-BEEB-79A327B4A869}" type="presParOf" srcId="{C615A56A-EED0-4C35-B6DD-D1D7747A230E}" destId="{2EFD7C1D-A23A-4BD0-8378-1552C763E992}" srcOrd="1" destOrd="0" presId="urn:microsoft.com/office/officeart/2005/8/layout/orgChart1"/>
    <dgm:cxn modelId="{048601C1-C97D-458B-B2DD-5EB391A84238}" type="presParOf" srcId="{C615A56A-EED0-4C35-B6DD-D1D7747A230E}" destId="{5EF6EBCE-45B6-4C76-A250-6E694291D1FD}" srcOrd="2" destOrd="0" presId="urn:microsoft.com/office/officeart/2005/8/layout/orgChart1"/>
    <dgm:cxn modelId="{F1F7F8A6-6F96-4A8D-A04F-00D0019B3A8D}" type="presParOf" srcId="{1D62348F-C47F-43B4-9DEB-E9B8669EFCB6}" destId="{FFAC01B5-CC43-4A98-8690-3B3CE4BBB549}" srcOrd="2" destOrd="0" presId="urn:microsoft.com/office/officeart/2005/8/layout/orgChart1"/>
    <dgm:cxn modelId="{F3C54494-F1F0-457F-B3E4-3A61CC5E8F50}" type="presParOf" srcId="{C53FA210-A141-46A4-B7FB-78A5EF3F56E8}" destId="{76F6221C-AB3B-44A1-B61C-78D61A3AA45F}" srcOrd="2" destOrd="0" presId="urn:microsoft.com/office/officeart/2005/8/layout/orgChart1"/>
    <dgm:cxn modelId="{BEF02F29-B4EC-443B-A7AF-2A4542F69DED}" type="presParOf" srcId="{C53FA210-A141-46A4-B7FB-78A5EF3F56E8}" destId="{F13DBB2E-26E3-4875-8362-34C1525989F1}" srcOrd="3" destOrd="0" presId="urn:microsoft.com/office/officeart/2005/8/layout/orgChart1"/>
    <dgm:cxn modelId="{07DA39F9-E55B-4A0B-A3A4-EE1577BBE0F8}" type="presParOf" srcId="{F13DBB2E-26E3-4875-8362-34C1525989F1}" destId="{8B0A9FCC-A7DB-4C90-ABEC-9A0C7D6C345A}" srcOrd="0" destOrd="0" presId="urn:microsoft.com/office/officeart/2005/8/layout/orgChart1"/>
    <dgm:cxn modelId="{BC2286FD-9A72-4919-B056-9EF3123BA399}" type="presParOf" srcId="{8B0A9FCC-A7DB-4C90-ABEC-9A0C7D6C345A}" destId="{23B24E2B-3B2C-4818-BFF1-301C4E781AA0}" srcOrd="0" destOrd="0" presId="urn:microsoft.com/office/officeart/2005/8/layout/orgChart1"/>
    <dgm:cxn modelId="{3750470C-4B4B-453F-86FE-C8670A8878B4}" type="presParOf" srcId="{8B0A9FCC-A7DB-4C90-ABEC-9A0C7D6C345A}" destId="{664ADDF4-FE37-4FF2-8245-36D8D8767FA9}" srcOrd="1" destOrd="0" presId="urn:microsoft.com/office/officeart/2005/8/layout/orgChart1"/>
    <dgm:cxn modelId="{43103F4D-0154-43D4-819F-4A11DCB635D5}" type="presParOf" srcId="{F13DBB2E-26E3-4875-8362-34C1525989F1}" destId="{F7521B7F-E21B-4312-B38A-ED6FEDDDF0A9}" srcOrd="1" destOrd="0" presId="urn:microsoft.com/office/officeart/2005/8/layout/orgChart1"/>
    <dgm:cxn modelId="{63DCDC39-A413-43AA-B232-84D809DA1B6A}" type="presParOf" srcId="{F7521B7F-E21B-4312-B38A-ED6FEDDDF0A9}" destId="{1FC9D7A8-4C5D-4210-BEDA-45E7F3532668}" srcOrd="0" destOrd="0" presId="urn:microsoft.com/office/officeart/2005/8/layout/orgChart1"/>
    <dgm:cxn modelId="{E4A44011-637A-4B32-B0F3-04C2D42AB84C}" type="presParOf" srcId="{F7521B7F-E21B-4312-B38A-ED6FEDDDF0A9}" destId="{7580CB32-1F36-4EFF-BCDF-A3627EE428C3}" srcOrd="1" destOrd="0" presId="urn:microsoft.com/office/officeart/2005/8/layout/orgChart1"/>
    <dgm:cxn modelId="{BE118930-DF6F-47BA-ADF5-7EDE07B0667B}" type="presParOf" srcId="{7580CB32-1F36-4EFF-BCDF-A3627EE428C3}" destId="{0CB74F2B-99AB-4A8C-AFA1-E6B554A22DF5}" srcOrd="0" destOrd="0" presId="urn:microsoft.com/office/officeart/2005/8/layout/orgChart1"/>
    <dgm:cxn modelId="{4E51ECD2-2CAC-4D00-8E10-62418B20AD35}" type="presParOf" srcId="{0CB74F2B-99AB-4A8C-AFA1-E6B554A22DF5}" destId="{CA3C434C-884B-4CFD-9672-B40AD4822B37}" srcOrd="0" destOrd="0" presId="urn:microsoft.com/office/officeart/2005/8/layout/orgChart1"/>
    <dgm:cxn modelId="{B6014E9E-A560-4522-8AFD-B890ED7FCA09}" type="presParOf" srcId="{0CB74F2B-99AB-4A8C-AFA1-E6B554A22DF5}" destId="{7E5D2594-EB2C-41FE-AF74-B1C6E8252F7C}" srcOrd="1" destOrd="0" presId="urn:microsoft.com/office/officeart/2005/8/layout/orgChart1"/>
    <dgm:cxn modelId="{1C028474-220B-4474-BD37-9C40796C8015}" type="presParOf" srcId="{7580CB32-1F36-4EFF-BCDF-A3627EE428C3}" destId="{38F369F7-A71E-436A-A9A9-340E8844B1BC}" srcOrd="1" destOrd="0" presId="urn:microsoft.com/office/officeart/2005/8/layout/orgChart1"/>
    <dgm:cxn modelId="{C73BB398-2350-4440-983D-5373FC06CDE2}" type="presParOf" srcId="{7580CB32-1F36-4EFF-BCDF-A3627EE428C3}" destId="{19718B3A-76C3-4DA0-92DE-EBB0BFEA77F0}" srcOrd="2" destOrd="0" presId="urn:microsoft.com/office/officeart/2005/8/layout/orgChart1"/>
    <dgm:cxn modelId="{198C1DE2-460F-4733-8DCF-A01D8B4794A3}" type="presParOf" srcId="{F13DBB2E-26E3-4875-8362-34C1525989F1}" destId="{28C28FD5-D43B-42E9-BF7D-61D4F89C01FB}" srcOrd="2" destOrd="0" presId="urn:microsoft.com/office/officeart/2005/8/layout/orgChart1"/>
    <dgm:cxn modelId="{692FCFC8-2251-45CE-A2A3-3545ADF66A4F}" type="presParOf" srcId="{C53FA210-A141-46A4-B7FB-78A5EF3F56E8}" destId="{A9E7AF4E-9DD6-4268-91DD-7A6B8A0DB272}" srcOrd="4" destOrd="0" presId="urn:microsoft.com/office/officeart/2005/8/layout/orgChart1"/>
    <dgm:cxn modelId="{0BB7E16F-C0CA-4E01-BB27-19A2C7C1AC6C}" type="presParOf" srcId="{C53FA210-A141-46A4-B7FB-78A5EF3F56E8}" destId="{CCC2903F-5F40-4CEB-B031-FFCBD827B5DF}" srcOrd="5" destOrd="0" presId="urn:microsoft.com/office/officeart/2005/8/layout/orgChart1"/>
    <dgm:cxn modelId="{2393EAFE-6A3E-4F03-93E9-D17D08613A50}" type="presParOf" srcId="{CCC2903F-5F40-4CEB-B031-FFCBD827B5DF}" destId="{B50650B1-E397-4BBD-B863-B532277A5027}" srcOrd="0" destOrd="0" presId="urn:microsoft.com/office/officeart/2005/8/layout/orgChart1"/>
    <dgm:cxn modelId="{0A0ED03F-1108-49D9-A260-11F881A2B243}" type="presParOf" srcId="{B50650B1-E397-4BBD-B863-B532277A5027}" destId="{D0986B87-9DC3-4D47-8326-585F1E012D57}" srcOrd="0" destOrd="0" presId="urn:microsoft.com/office/officeart/2005/8/layout/orgChart1"/>
    <dgm:cxn modelId="{29BDA399-3FB6-4172-AD16-BDFA4D80D833}" type="presParOf" srcId="{B50650B1-E397-4BBD-B863-B532277A5027}" destId="{90B38694-95E4-4F1C-A16F-AEF4CBE9BDA7}" srcOrd="1" destOrd="0" presId="urn:microsoft.com/office/officeart/2005/8/layout/orgChart1"/>
    <dgm:cxn modelId="{8E2B2BE9-F9AA-4A36-B3C9-181D1ED38F96}" type="presParOf" srcId="{CCC2903F-5F40-4CEB-B031-FFCBD827B5DF}" destId="{6D445F7F-54A3-4A14-9994-C95C39DA2438}" srcOrd="1" destOrd="0" presId="urn:microsoft.com/office/officeart/2005/8/layout/orgChart1"/>
    <dgm:cxn modelId="{09D7FA96-878B-4ED6-9D4D-694DC69FD716}" type="presParOf" srcId="{6D445F7F-54A3-4A14-9994-C95C39DA2438}" destId="{F1C6A711-EBDA-46CF-968A-92EC7389D252}" srcOrd="0" destOrd="0" presId="urn:microsoft.com/office/officeart/2005/8/layout/orgChart1"/>
    <dgm:cxn modelId="{CD6FB8D8-9727-43E0-BB36-F912359C2DB0}" type="presParOf" srcId="{6D445F7F-54A3-4A14-9994-C95C39DA2438}" destId="{56342A70-A566-4698-BD47-6B95A7EF515B}" srcOrd="1" destOrd="0" presId="urn:microsoft.com/office/officeart/2005/8/layout/orgChart1"/>
    <dgm:cxn modelId="{42B986C0-108C-4432-AFC6-0C1C11A2295F}" type="presParOf" srcId="{56342A70-A566-4698-BD47-6B95A7EF515B}" destId="{30E48EE7-F1E0-402A-B6AD-A32A6721BCC3}" srcOrd="0" destOrd="0" presId="urn:microsoft.com/office/officeart/2005/8/layout/orgChart1"/>
    <dgm:cxn modelId="{DA72DC8C-F19B-4B6F-912A-AAB74A1BDE76}" type="presParOf" srcId="{30E48EE7-F1E0-402A-B6AD-A32A6721BCC3}" destId="{2E3B129A-3932-49BB-B098-38F5D8D2BACC}" srcOrd="0" destOrd="0" presId="urn:microsoft.com/office/officeart/2005/8/layout/orgChart1"/>
    <dgm:cxn modelId="{868C7280-E19D-40B0-BFB1-C486A4FFA5CA}" type="presParOf" srcId="{30E48EE7-F1E0-402A-B6AD-A32A6721BCC3}" destId="{8FF05109-8924-4392-8B0C-A7EC7A66E999}" srcOrd="1" destOrd="0" presId="urn:microsoft.com/office/officeart/2005/8/layout/orgChart1"/>
    <dgm:cxn modelId="{1CBA6AD9-494C-4E08-9729-C6DD5760875F}" type="presParOf" srcId="{56342A70-A566-4698-BD47-6B95A7EF515B}" destId="{4DE346DB-7726-4B0C-8E45-89B39C087968}" srcOrd="1" destOrd="0" presId="urn:microsoft.com/office/officeart/2005/8/layout/orgChart1"/>
    <dgm:cxn modelId="{F766F614-EA78-427E-BFB7-A818E14B0C97}" type="presParOf" srcId="{56342A70-A566-4698-BD47-6B95A7EF515B}" destId="{98E1B598-D240-40DC-BFB5-1A78079B9FC2}" srcOrd="2" destOrd="0" presId="urn:microsoft.com/office/officeart/2005/8/layout/orgChart1"/>
    <dgm:cxn modelId="{2954C9F7-6721-4341-8758-B9219CDAE354}" type="presParOf" srcId="{CCC2903F-5F40-4CEB-B031-FFCBD827B5DF}" destId="{916BD7E1-DB8C-40F5-8A85-E36105993749}" srcOrd="2" destOrd="0" presId="urn:microsoft.com/office/officeart/2005/8/layout/orgChart1"/>
    <dgm:cxn modelId="{9DC59377-5898-4DB0-ACC8-AE608AA212A2}" type="presParOf" srcId="{C53FA210-A141-46A4-B7FB-78A5EF3F56E8}" destId="{338B39E7-14DF-4AB5-AC83-190E1E3A3D9A}" srcOrd="6" destOrd="0" presId="urn:microsoft.com/office/officeart/2005/8/layout/orgChart1"/>
    <dgm:cxn modelId="{E1A65F61-E86B-4AB3-AF6C-667E3A855BE6}" type="presParOf" srcId="{C53FA210-A141-46A4-B7FB-78A5EF3F56E8}" destId="{DA23082B-8FFE-466F-8A29-64208B845C03}" srcOrd="7" destOrd="0" presId="urn:microsoft.com/office/officeart/2005/8/layout/orgChart1"/>
    <dgm:cxn modelId="{D7172CA0-ABDC-4E5C-A9FB-CC837A077A20}" type="presParOf" srcId="{DA23082B-8FFE-466F-8A29-64208B845C03}" destId="{DE87B460-7A9C-4C65-B8D6-E10C571FA542}" srcOrd="0" destOrd="0" presId="urn:microsoft.com/office/officeart/2005/8/layout/orgChart1"/>
    <dgm:cxn modelId="{3C9C2E44-F20A-43A3-BDC8-81BABB67465E}" type="presParOf" srcId="{DE87B460-7A9C-4C65-B8D6-E10C571FA542}" destId="{75DA4DA2-A2DF-48EA-BC72-64ADA1CA7258}" srcOrd="0" destOrd="0" presId="urn:microsoft.com/office/officeart/2005/8/layout/orgChart1"/>
    <dgm:cxn modelId="{97808DFE-20C7-4537-9543-954DD86BF447}" type="presParOf" srcId="{DE87B460-7A9C-4C65-B8D6-E10C571FA542}" destId="{B48869B6-FAE0-4F42-84F5-60D5FA5B1109}" srcOrd="1" destOrd="0" presId="urn:microsoft.com/office/officeart/2005/8/layout/orgChart1"/>
    <dgm:cxn modelId="{5FFD1730-BDC6-48D0-8DEE-812CCB86EB4C}" type="presParOf" srcId="{DA23082B-8FFE-466F-8A29-64208B845C03}" destId="{1F00E69D-AA6C-467A-9EC8-9109392BD65D}" srcOrd="1" destOrd="0" presId="urn:microsoft.com/office/officeart/2005/8/layout/orgChart1"/>
    <dgm:cxn modelId="{13AF58AF-CE9D-4DB1-868D-FC2D7484BA2C}" type="presParOf" srcId="{1F00E69D-AA6C-467A-9EC8-9109392BD65D}" destId="{FF29313C-0D4A-47A9-9020-F0ADB4F8F6AF}" srcOrd="0" destOrd="0" presId="urn:microsoft.com/office/officeart/2005/8/layout/orgChart1"/>
    <dgm:cxn modelId="{5B7DE7CE-5135-4D3F-B476-DDBB59EBB138}" type="presParOf" srcId="{1F00E69D-AA6C-467A-9EC8-9109392BD65D}" destId="{B9B5AA22-AD5A-4439-8C9B-6297D23A557A}" srcOrd="1" destOrd="0" presId="urn:microsoft.com/office/officeart/2005/8/layout/orgChart1"/>
    <dgm:cxn modelId="{582898AD-40B1-42DA-9AFD-A485274F3E62}" type="presParOf" srcId="{B9B5AA22-AD5A-4439-8C9B-6297D23A557A}" destId="{0D9CF7D8-81AE-4CF8-B726-B22E12089F52}" srcOrd="0" destOrd="0" presId="urn:microsoft.com/office/officeart/2005/8/layout/orgChart1"/>
    <dgm:cxn modelId="{967CB70E-F939-4B17-AE8A-EA1F4099278A}" type="presParOf" srcId="{0D9CF7D8-81AE-4CF8-B726-B22E12089F52}" destId="{2B78EC2E-F947-438E-88BD-68566F30DE96}" srcOrd="0" destOrd="0" presId="urn:microsoft.com/office/officeart/2005/8/layout/orgChart1"/>
    <dgm:cxn modelId="{27C11DE8-1BC0-4E6A-B9EE-40D3E56F471E}" type="presParOf" srcId="{0D9CF7D8-81AE-4CF8-B726-B22E12089F52}" destId="{A9B7468C-98EF-4FD9-BB86-E90E596427A0}" srcOrd="1" destOrd="0" presId="urn:microsoft.com/office/officeart/2005/8/layout/orgChart1"/>
    <dgm:cxn modelId="{35DD1EAC-091A-435E-85AD-3E3472B17AD6}" type="presParOf" srcId="{B9B5AA22-AD5A-4439-8C9B-6297D23A557A}" destId="{7DCE9F45-1D4E-4E89-ABD3-7B630ECFCF74}" srcOrd="1" destOrd="0" presId="urn:microsoft.com/office/officeart/2005/8/layout/orgChart1"/>
    <dgm:cxn modelId="{30319A94-7909-46FD-A2AE-47F2B2B0F9AA}" type="presParOf" srcId="{B9B5AA22-AD5A-4439-8C9B-6297D23A557A}" destId="{BD0D94DB-7F23-4F1D-9D7B-A358BF9BF989}" srcOrd="2" destOrd="0" presId="urn:microsoft.com/office/officeart/2005/8/layout/orgChart1"/>
    <dgm:cxn modelId="{6203EFFC-0C9A-4335-ABB1-95CE02FBFF45}" type="presParOf" srcId="{1F00E69D-AA6C-467A-9EC8-9109392BD65D}" destId="{02E0759A-B931-4DE1-A0F6-C4BA78300524}" srcOrd="2" destOrd="0" presId="urn:microsoft.com/office/officeart/2005/8/layout/orgChart1"/>
    <dgm:cxn modelId="{EFB0B32D-A3C0-467F-9D53-E7A842F2DEC6}" type="presParOf" srcId="{1F00E69D-AA6C-467A-9EC8-9109392BD65D}" destId="{7474F7AE-F711-4F08-91B5-15EF3DF43C20}" srcOrd="3" destOrd="0" presId="urn:microsoft.com/office/officeart/2005/8/layout/orgChart1"/>
    <dgm:cxn modelId="{CB937910-DD53-4153-A335-1B405E15540D}" type="presParOf" srcId="{7474F7AE-F711-4F08-91B5-15EF3DF43C20}" destId="{D87EA46C-7462-4300-AAC5-B4BD13429EA4}" srcOrd="0" destOrd="0" presId="urn:microsoft.com/office/officeart/2005/8/layout/orgChart1"/>
    <dgm:cxn modelId="{EA6AB27F-B681-4E6A-BA83-393B335DA16F}" type="presParOf" srcId="{D87EA46C-7462-4300-AAC5-B4BD13429EA4}" destId="{8BF44040-1E7B-46A0-A269-B2DC69CC4760}" srcOrd="0" destOrd="0" presId="urn:microsoft.com/office/officeart/2005/8/layout/orgChart1"/>
    <dgm:cxn modelId="{AA016593-0E67-4CA6-98B8-D514CDE6DAF5}" type="presParOf" srcId="{D87EA46C-7462-4300-AAC5-B4BD13429EA4}" destId="{BEAB2458-7C5F-444C-B980-1AB4D6FA1C06}" srcOrd="1" destOrd="0" presId="urn:microsoft.com/office/officeart/2005/8/layout/orgChart1"/>
    <dgm:cxn modelId="{D9814A7D-3A42-43A5-B693-3AD6CFF98480}" type="presParOf" srcId="{7474F7AE-F711-4F08-91B5-15EF3DF43C20}" destId="{DBF78C05-C789-4ACC-AAC9-DC17F8785D99}" srcOrd="1" destOrd="0" presId="urn:microsoft.com/office/officeart/2005/8/layout/orgChart1"/>
    <dgm:cxn modelId="{227D5976-A5EE-4FA1-B1CF-3A3BAAABB377}" type="presParOf" srcId="{7474F7AE-F711-4F08-91B5-15EF3DF43C20}" destId="{9160D937-8857-4B2B-83BA-5B90565813E3}" srcOrd="2" destOrd="0" presId="urn:microsoft.com/office/officeart/2005/8/layout/orgChart1"/>
    <dgm:cxn modelId="{7AC45285-060E-4151-9506-0BD15C0337E8}" type="presParOf" srcId="{DA23082B-8FFE-466F-8A29-64208B845C03}" destId="{F34FEB7E-C37F-4AC0-A64A-A23BF2F14964}" srcOrd="2" destOrd="0" presId="urn:microsoft.com/office/officeart/2005/8/layout/orgChart1"/>
    <dgm:cxn modelId="{1470903E-B441-4DB7-8E53-F8C59FACF7CF}" type="presParOf" srcId="{C53FA210-A141-46A4-B7FB-78A5EF3F56E8}" destId="{6F435181-9A92-4663-8051-91A2278F0392}" srcOrd="8" destOrd="0" presId="urn:microsoft.com/office/officeart/2005/8/layout/orgChart1"/>
    <dgm:cxn modelId="{2B7E371C-36CD-4A74-ADED-7A0F4BC043AE}" type="presParOf" srcId="{C53FA210-A141-46A4-B7FB-78A5EF3F56E8}" destId="{5DC797F9-7F4D-42F8-9BD2-EDA6B4DFFF03}" srcOrd="9" destOrd="0" presId="urn:microsoft.com/office/officeart/2005/8/layout/orgChart1"/>
    <dgm:cxn modelId="{6FE56ADF-02EA-40A5-8B85-E95A9351FC0E}" type="presParOf" srcId="{5DC797F9-7F4D-42F8-9BD2-EDA6B4DFFF03}" destId="{B2AA6244-634E-4EA0-8F35-3FBFEF9A4C85}" srcOrd="0" destOrd="0" presId="urn:microsoft.com/office/officeart/2005/8/layout/orgChart1"/>
    <dgm:cxn modelId="{EE57F829-D8EB-4C88-9BA2-F90F3946B8C6}" type="presParOf" srcId="{B2AA6244-634E-4EA0-8F35-3FBFEF9A4C85}" destId="{5CDAB981-7484-401A-A3FF-66EB3D20785E}" srcOrd="0" destOrd="0" presId="urn:microsoft.com/office/officeart/2005/8/layout/orgChart1"/>
    <dgm:cxn modelId="{F5E0AE48-F22C-4EAF-9414-EB308258253B}" type="presParOf" srcId="{B2AA6244-634E-4EA0-8F35-3FBFEF9A4C85}" destId="{36D58640-1E7B-49E3-94E5-ABA09189AB61}" srcOrd="1" destOrd="0" presId="urn:microsoft.com/office/officeart/2005/8/layout/orgChart1"/>
    <dgm:cxn modelId="{93F4FC3B-AD2F-4225-967B-F23E23152344}" type="presParOf" srcId="{5DC797F9-7F4D-42F8-9BD2-EDA6B4DFFF03}" destId="{01958527-18C0-4FBC-848A-EFC21F1979CE}" srcOrd="1" destOrd="0" presId="urn:microsoft.com/office/officeart/2005/8/layout/orgChart1"/>
    <dgm:cxn modelId="{3B101C87-CAB6-4BED-8725-0C492DB372DF}" type="presParOf" srcId="{01958527-18C0-4FBC-848A-EFC21F1979CE}" destId="{6D6E8339-010F-4221-AA3D-AD2825D0E861}" srcOrd="0" destOrd="0" presId="urn:microsoft.com/office/officeart/2005/8/layout/orgChart1"/>
    <dgm:cxn modelId="{CDD49551-E818-43C9-803E-858F84B8675A}" type="presParOf" srcId="{01958527-18C0-4FBC-848A-EFC21F1979CE}" destId="{B61010ED-52DF-45D9-BBBF-55B8F9B361B4}" srcOrd="1" destOrd="0" presId="urn:microsoft.com/office/officeart/2005/8/layout/orgChart1"/>
    <dgm:cxn modelId="{18B66C00-03E3-4195-87C0-29F17764CBD2}" type="presParOf" srcId="{B61010ED-52DF-45D9-BBBF-55B8F9B361B4}" destId="{63383D56-A5FF-4CAE-B48E-3FC8CB79A28F}" srcOrd="0" destOrd="0" presId="urn:microsoft.com/office/officeart/2005/8/layout/orgChart1"/>
    <dgm:cxn modelId="{C6EFE973-D06C-4FD2-ADF0-E08980BEBAFE}" type="presParOf" srcId="{63383D56-A5FF-4CAE-B48E-3FC8CB79A28F}" destId="{36380BD3-1F2E-4BB0-AF98-BECBD2DA5B94}" srcOrd="0" destOrd="0" presId="urn:microsoft.com/office/officeart/2005/8/layout/orgChart1"/>
    <dgm:cxn modelId="{08D1F1FA-462F-4F38-B606-13B746DD39B0}" type="presParOf" srcId="{63383D56-A5FF-4CAE-B48E-3FC8CB79A28F}" destId="{AA8C98A7-AB37-44B1-A1A2-79ACC51AF53C}" srcOrd="1" destOrd="0" presId="urn:microsoft.com/office/officeart/2005/8/layout/orgChart1"/>
    <dgm:cxn modelId="{779AEEE2-7F22-46F0-B435-4A67F7EE29F1}" type="presParOf" srcId="{B61010ED-52DF-45D9-BBBF-55B8F9B361B4}" destId="{66619423-984A-480F-9265-539DC9630914}" srcOrd="1" destOrd="0" presId="urn:microsoft.com/office/officeart/2005/8/layout/orgChart1"/>
    <dgm:cxn modelId="{691ECEEF-63A5-4140-8E45-A52E9F66B113}" type="presParOf" srcId="{B61010ED-52DF-45D9-BBBF-55B8F9B361B4}" destId="{C5881AB0-D431-4DBB-B413-0306166FD75E}" srcOrd="2" destOrd="0" presId="urn:microsoft.com/office/officeart/2005/8/layout/orgChart1"/>
    <dgm:cxn modelId="{4BB62338-9C66-458F-8320-D9662B694D97}" type="presParOf" srcId="{5DC797F9-7F4D-42F8-9BD2-EDA6B4DFFF03}" destId="{06E20E46-AE8B-41DA-B80C-B54B4F3C3774}" srcOrd="2" destOrd="0" presId="urn:microsoft.com/office/officeart/2005/8/layout/orgChart1"/>
    <dgm:cxn modelId="{49113354-013B-42F1-BC05-209555E2E332}" type="presParOf" srcId="{E6606E1E-15E0-489E-AA3F-102649CDF9C6}" destId="{37DFEE97-39C6-440C-8468-D5EF260E4E3D}" srcOrd="2" destOrd="0" presId="urn:microsoft.com/office/officeart/2005/8/layout/orgChart1"/>
  </dgm:cxnLst>
  <dgm:bg>
    <a:noFill/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97B4FBD-4E1B-40F3-AF5D-811C8626F92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8469CE7-AA17-4475-9ED0-D4452FCB2A9F}">
      <dgm:prSet phldrT="[Text]" custT="1"/>
      <dgm:spPr/>
      <dgm:t>
        <a:bodyPr/>
        <a:lstStyle/>
        <a:p>
          <a:r>
            <a:rPr lang="en-GB" sz="1000" b="1" dirty="0"/>
            <a:t>Head of </a:t>
          </a:r>
          <a:r>
            <a:rPr lang="en-GB" sz="1000" b="1" dirty="0" smtClean="0"/>
            <a:t>ER </a:t>
          </a:r>
        </a:p>
        <a:p>
          <a:r>
            <a:rPr lang="en-GB" sz="1000" dirty="0" smtClean="0"/>
            <a:t>Gemma Grimes</a:t>
          </a:r>
          <a:endParaRPr lang="en-GB" sz="1000" dirty="0"/>
        </a:p>
      </dgm:t>
    </dgm:pt>
    <dgm:pt modelId="{352EDA9A-3F0D-434C-981F-CA5E70C7F228}" type="parTrans" cxnId="{615DA0BF-3158-4546-A1C6-169A84FCF0D7}">
      <dgm:prSet/>
      <dgm:spPr/>
      <dgm:t>
        <a:bodyPr/>
        <a:lstStyle/>
        <a:p>
          <a:endParaRPr lang="en-GB" sz="1000"/>
        </a:p>
      </dgm:t>
    </dgm:pt>
    <dgm:pt modelId="{637E0626-A092-48B2-88BB-F8688C72D7B1}" type="sibTrans" cxnId="{615DA0BF-3158-4546-A1C6-169A84FCF0D7}">
      <dgm:prSet/>
      <dgm:spPr/>
      <dgm:t>
        <a:bodyPr/>
        <a:lstStyle/>
        <a:p>
          <a:endParaRPr lang="en-GB" sz="1000"/>
        </a:p>
      </dgm:t>
    </dgm:pt>
    <dgm:pt modelId="{FC765DD2-7613-4C76-8FDE-F9B4E203D1FA}">
      <dgm:prSet phldrT="[Text]" custT="1"/>
      <dgm:spPr/>
      <dgm:t>
        <a:bodyPr/>
        <a:lstStyle/>
        <a:p>
          <a:r>
            <a:rPr lang="en-GB" sz="1000" b="1" dirty="0" smtClean="0"/>
            <a:t>Deputy ER </a:t>
          </a:r>
          <a:r>
            <a:rPr lang="en-GB" sz="1000" b="1" dirty="0" smtClean="0"/>
            <a:t>Manager</a:t>
          </a:r>
          <a:endParaRPr lang="en-GB" sz="1000" b="1" dirty="0"/>
        </a:p>
      </dgm:t>
    </dgm:pt>
    <dgm:pt modelId="{555DF39A-485C-4F92-A55D-86130B74C108}" type="parTrans" cxnId="{7B1AF3AA-7B37-4607-9FD9-27F50F1BC576}">
      <dgm:prSet/>
      <dgm:spPr/>
      <dgm:t>
        <a:bodyPr/>
        <a:lstStyle/>
        <a:p>
          <a:endParaRPr lang="en-GB" sz="1000"/>
        </a:p>
      </dgm:t>
    </dgm:pt>
    <dgm:pt modelId="{5555398A-3AB7-42F9-833E-7BAB21A75F84}" type="sibTrans" cxnId="{7B1AF3AA-7B37-4607-9FD9-27F50F1BC576}">
      <dgm:prSet/>
      <dgm:spPr/>
      <dgm:t>
        <a:bodyPr/>
        <a:lstStyle/>
        <a:p>
          <a:endParaRPr lang="en-GB" sz="1000"/>
        </a:p>
      </dgm:t>
    </dgm:pt>
    <dgm:pt modelId="{91BCF8F9-46E1-448E-A329-5BC7A90773C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000" b="1" dirty="0"/>
            <a:t>HR Advisor </a:t>
          </a:r>
          <a:r>
            <a:rPr lang="en-GB" sz="1000" b="1" dirty="0" smtClean="0"/>
            <a:t>x7</a:t>
          </a:r>
          <a:endParaRPr lang="en-GB" sz="1000" b="1" dirty="0" smtClean="0"/>
        </a:p>
      </dgm:t>
    </dgm:pt>
    <dgm:pt modelId="{40274529-8E29-49FA-B985-E662A24A4763}" type="parTrans" cxnId="{FF697B95-D5DB-4741-842F-6A9E9CF3A851}">
      <dgm:prSet/>
      <dgm:spPr/>
      <dgm:t>
        <a:bodyPr/>
        <a:lstStyle/>
        <a:p>
          <a:endParaRPr lang="en-GB" sz="1000"/>
        </a:p>
      </dgm:t>
    </dgm:pt>
    <dgm:pt modelId="{738A5DF4-2CBB-497D-BEA7-C0FBCC068620}" type="sibTrans" cxnId="{FF697B95-D5DB-4741-842F-6A9E9CF3A851}">
      <dgm:prSet/>
      <dgm:spPr/>
      <dgm:t>
        <a:bodyPr/>
        <a:lstStyle/>
        <a:p>
          <a:endParaRPr lang="en-GB" sz="1000"/>
        </a:p>
      </dgm:t>
    </dgm:pt>
    <dgm:pt modelId="{04EDC082-FFE0-41AA-8215-C35BF0B34325}">
      <dgm:prSet phldrT="[Text]" custT="1"/>
      <dgm:spPr/>
      <dgm:t>
        <a:bodyPr/>
        <a:lstStyle/>
        <a:p>
          <a:r>
            <a:rPr lang="en-GB" sz="1000" b="1" dirty="0" smtClean="0"/>
            <a:t>Empactis Project Manager </a:t>
          </a:r>
        </a:p>
      </dgm:t>
    </dgm:pt>
    <dgm:pt modelId="{DF1A5280-E39A-4E85-8DC5-1484A976EE44}" type="parTrans" cxnId="{29987A95-FF51-4877-A656-4373DABC93D2}">
      <dgm:prSet/>
      <dgm:spPr/>
      <dgm:t>
        <a:bodyPr/>
        <a:lstStyle/>
        <a:p>
          <a:endParaRPr lang="en-GB" sz="1000"/>
        </a:p>
      </dgm:t>
    </dgm:pt>
    <dgm:pt modelId="{1B46AFAC-546F-46C0-9A38-6D94B0DC6166}" type="sibTrans" cxnId="{29987A95-FF51-4877-A656-4373DABC93D2}">
      <dgm:prSet/>
      <dgm:spPr/>
      <dgm:t>
        <a:bodyPr/>
        <a:lstStyle/>
        <a:p>
          <a:endParaRPr lang="en-GB" sz="1000"/>
        </a:p>
      </dgm:t>
    </dgm:pt>
    <dgm:pt modelId="{DC4854E3-355B-4E28-97AC-03B6D0C73715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GB" sz="1000" b="1" dirty="0" smtClean="0"/>
            <a:t>Senior HR Assistant </a:t>
          </a:r>
          <a:r>
            <a:rPr lang="en-GB" sz="1000" dirty="0" smtClean="0"/>
            <a:t/>
          </a:r>
          <a:br>
            <a:rPr lang="en-GB" sz="1000" dirty="0" smtClean="0"/>
          </a:br>
          <a:endParaRPr lang="en-GB" sz="1000" dirty="0"/>
        </a:p>
      </dgm:t>
    </dgm:pt>
    <dgm:pt modelId="{D7F94FA5-967C-4131-A865-6DE00B760D64}" type="parTrans" cxnId="{65C3C1AE-2765-4B1C-95CA-A4DD3A8381F3}">
      <dgm:prSet/>
      <dgm:spPr/>
      <dgm:t>
        <a:bodyPr/>
        <a:lstStyle/>
        <a:p>
          <a:endParaRPr lang="en-GB" sz="1000"/>
        </a:p>
      </dgm:t>
    </dgm:pt>
    <dgm:pt modelId="{B338E012-4D06-4341-8C72-7897FC9BAFF3}" type="sibTrans" cxnId="{65C3C1AE-2765-4B1C-95CA-A4DD3A8381F3}">
      <dgm:prSet/>
      <dgm:spPr/>
      <dgm:t>
        <a:bodyPr/>
        <a:lstStyle/>
        <a:p>
          <a:endParaRPr lang="en-GB" sz="1000"/>
        </a:p>
      </dgm:t>
    </dgm:pt>
    <dgm:pt modelId="{22D942B9-717B-4D7F-88EE-144CB4A5074B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GB" sz="1000" b="1" dirty="0" smtClean="0"/>
            <a:t>HR </a:t>
          </a:r>
          <a:r>
            <a:rPr lang="en-GB" sz="1000" b="1" dirty="0" smtClean="0"/>
            <a:t>Assistant x2</a:t>
          </a:r>
          <a:r>
            <a:rPr lang="en-GB" sz="1000" dirty="0" smtClean="0"/>
            <a:t/>
          </a:r>
          <a:br>
            <a:rPr lang="en-GB" sz="1000" dirty="0" smtClean="0"/>
          </a:br>
          <a:endParaRPr lang="en-GB" sz="1000" dirty="0"/>
        </a:p>
      </dgm:t>
    </dgm:pt>
    <dgm:pt modelId="{048E8811-49E1-4C2B-AE36-0E8BE31A5EEB}" type="parTrans" cxnId="{767F2D3C-D592-4C9C-BCCC-EA44D683F141}">
      <dgm:prSet/>
      <dgm:spPr/>
      <dgm:t>
        <a:bodyPr/>
        <a:lstStyle/>
        <a:p>
          <a:endParaRPr lang="en-GB" sz="1000"/>
        </a:p>
      </dgm:t>
    </dgm:pt>
    <dgm:pt modelId="{092730C3-79A2-44A2-B9AE-C863A2D74AC0}" type="sibTrans" cxnId="{767F2D3C-D592-4C9C-BCCC-EA44D683F141}">
      <dgm:prSet/>
      <dgm:spPr/>
      <dgm:t>
        <a:bodyPr/>
        <a:lstStyle/>
        <a:p>
          <a:endParaRPr lang="en-GB" sz="1000"/>
        </a:p>
      </dgm:t>
    </dgm:pt>
    <dgm:pt modelId="{77EEB4C8-484B-4853-9A4A-C0B66D950099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GB" sz="1000" b="1" dirty="0" smtClean="0"/>
            <a:t>HR Apprentice </a:t>
          </a:r>
          <a:r>
            <a:rPr lang="en-GB" sz="1000" dirty="0" smtClean="0"/>
            <a:t/>
          </a:r>
          <a:br>
            <a:rPr lang="en-GB" sz="1000" dirty="0" smtClean="0"/>
          </a:br>
          <a:endParaRPr lang="en-GB" sz="1000" dirty="0"/>
        </a:p>
      </dgm:t>
    </dgm:pt>
    <dgm:pt modelId="{00AEF990-B667-4025-9470-B32B5B4187F9}" type="parTrans" cxnId="{FFDA9215-06A7-4471-A0C6-DAEF3221C132}">
      <dgm:prSet/>
      <dgm:spPr/>
      <dgm:t>
        <a:bodyPr/>
        <a:lstStyle/>
        <a:p>
          <a:endParaRPr lang="en-GB" sz="1000"/>
        </a:p>
      </dgm:t>
    </dgm:pt>
    <dgm:pt modelId="{8D9094E8-5EF1-4524-AF82-A47F1D684339}" type="sibTrans" cxnId="{FFDA9215-06A7-4471-A0C6-DAEF3221C132}">
      <dgm:prSet/>
      <dgm:spPr/>
      <dgm:t>
        <a:bodyPr/>
        <a:lstStyle/>
        <a:p>
          <a:endParaRPr lang="en-GB" sz="1000"/>
        </a:p>
      </dgm:t>
    </dgm:pt>
    <dgm:pt modelId="{4FA44E01-1CF7-4D75-A7BB-568086CCA627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GB" sz="1000" b="1" dirty="0" smtClean="0"/>
            <a:t>COVID-19 Staff Testing  Lead Administrator</a:t>
          </a:r>
          <a:r>
            <a:rPr lang="en-GB" sz="1000" dirty="0" smtClean="0"/>
            <a:t/>
          </a:r>
          <a:br>
            <a:rPr lang="en-GB" sz="1000" dirty="0" smtClean="0"/>
          </a:br>
          <a:endParaRPr lang="en-GB" sz="1000" dirty="0"/>
        </a:p>
      </dgm:t>
    </dgm:pt>
    <dgm:pt modelId="{3DBB952F-661F-449A-B4C3-10193D9FA964}" type="parTrans" cxnId="{BA8D37A5-668D-438F-9691-9DF830B9FAEC}">
      <dgm:prSet/>
      <dgm:spPr/>
      <dgm:t>
        <a:bodyPr/>
        <a:lstStyle/>
        <a:p>
          <a:endParaRPr lang="en-GB" sz="1000"/>
        </a:p>
      </dgm:t>
    </dgm:pt>
    <dgm:pt modelId="{0415C031-1B2E-45EB-822A-FCC2F25780D5}" type="sibTrans" cxnId="{BA8D37A5-668D-438F-9691-9DF830B9FAEC}">
      <dgm:prSet/>
      <dgm:spPr/>
      <dgm:t>
        <a:bodyPr/>
        <a:lstStyle/>
        <a:p>
          <a:endParaRPr lang="en-GB" sz="1000"/>
        </a:p>
      </dgm:t>
    </dgm:pt>
    <dgm:pt modelId="{F3D75632-7DA6-42BE-A7E8-FD6BA4B43FCA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GB" sz="1000" b="1" dirty="0" smtClean="0"/>
            <a:t>COVID-19 Staff Testing Administrator</a:t>
          </a:r>
          <a:br>
            <a:rPr lang="en-GB" sz="1000" b="1" dirty="0" smtClean="0"/>
          </a:br>
          <a:endParaRPr lang="en-GB" sz="1000" b="1" dirty="0"/>
        </a:p>
      </dgm:t>
    </dgm:pt>
    <dgm:pt modelId="{71F25FB1-53E8-46F7-BD9E-E3BE7C44556A}" type="parTrans" cxnId="{196DC737-D368-4A39-89EF-E28FC50547F8}">
      <dgm:prSet/>
      <dgm:spPr/>
      <dgm:t>
        <a:bodyPr/>
        <a:lstStyle/>
        <a:p>
          <a:endParaRPr lang="en-GB" sz="1000"/>
        </a:p>
      </dgm:t>
    </dgm:pt>
    <dgm:pt modelId="{E58F70F9-3E80-427F-88AB-268C07C2146E}" type="sibTrans" cxnId="{196DC737-D368-4A39-89EF-E28FC50547F8}">
      <dgm:prSet/>
      <dgm:spPr/>
      <dgm:t>
        <a:bodyPr/>
        <a:lstStyle/>
        <a:p>
          <a:endParaRPr lang="en-GB" sz="1000"/>
        </a:p>
      </dgm:t>
    </dgm:pt>
    <dgm:pt modelId="{8EC784C0-2B3F-4F8E-9AB5-9E943F6B3126}" type="pres">
      <dgm:prSet presAssocID="{E97B4FBD-4E1B-40F3-AF5D-811C8626F92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31A76E34-0B03-41C9-9714-2C0D32CF7F52}" type="pres">
      <dgm:prSet presAssocID="{A8469CE7-AA17-4475-9ED0-D4452FCB2A9F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78777BA6-2ED7-40DF-A372-FBC0EFB74CF2}" type="pres">
      <dgm:prSet presAssocID="{A8469CE7-AA17-4475-9ED0-D4452FCB2A9F}" presName="rootComposite1" presStyleCnt="0"/>
      <dgm:spPr/>
      <dgm:t>
        <a:bodyPr/>
        <a:lstStyle/>
        <a:p>
          <a:endParaRPr lang="en-GB"/>
        </a:p>
      </dgm:t>
    </dgm:pt>
    <dgm:pt modelId="{F614C663-3074-4C59-924A-4159F5FDB30D}" type="pres">
      <dgm:prSet presAssocID="{A8469CE7-AA17-4475-9ED0-D4452FCB2A9F}" presName="rootText1" presStyleLbl="node0" presStyleIdx="0" presStyleCnt="1" custScaleX="89530" custScaleY="8706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F5C0BDD-12A1-4983-BF8C-1BE6D819E7D6}" type="pres">
      <dgm:prSet presAssocID="{A8469CE7-AA17-4475-9ED0-D4452FCB2A9F}" presName="rootConnector1" presStyleLbl="node1" presStyleIdx="0" presStyleCnt="0"/>
      <dgm:spPr/>
      <dgm:t>
        <a:bodyPr/>
        <a:lstStyle/>
        <a:p>
          <a:endParaRPr lang="en-GB"/>
        </a:p>
      </dgm:t>
    </dgm:pt>
    <dgm:pt modelId="{446B5B07-50C0-4E81-8AD4-D22C35E4E5D7}" type="pres">
      <dgm:prSet presAssocID="{A8469CE7-AA17-4475-9ED0-D4452FCB2A9F}" presName="hierChild2" presStyleCnt="0"/>
      <dgm:spPr/>
      <dgm:t>
        <a:bodyPr/>
        <a:lstStyle/>
        <a:p>
          <a:endParaRPr lang="en-GB"/>
        </a:p>
      </dgm:t>
    </dgm:pt>
    <dgm:pt modelId="{943B7FD4-231B-4BDC-9DD7-5E60AC9803F4}" type="pres">
      <dgm:prSet presAssocID="{DF1A5280-E39A-4E85-8DC5-1484A976EE44}" presName="Name37" presStyleLbl="parChTrans1D2" presStyleIdx="0" presStyleCnt="2"/>
      <dgm:spPr/>
      <dgm:t>
        <a:bodyPr/>
        <a:lstStyle/>
        <a:p>
          <a:endParaRPr lang="en-GB"/>
        </a:p>
      </dgm:t>
    </dgm:pt>
    <dgm:pt modelId="{AFC705FE-F2AB-4B9A-96E7-98DD766A4536}" type="pres">
      <dgm:prSet presAssocID="{04EDC082-FFE0-41AA-8215-C35BF0B3432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0FDF8280-B6EE-435F-B21E-E5215F7D8E9F}" type="pres">
      <dgm:prSet presAssocID="{04EDC082-FFE0-41AA-8215-C35BF0B34325}" presName="rootComposite" presStyleCnt="0"/>
      <dgm:spPr/>
      <dgm:t>
        <a:bodyPr/>
        <a:lstStyle/>
        <a:p>
          <a:endParaRPr lang="en-GB"/>
        </a:p>
      </dgm:t>
    </dgm:pt>
    <dgm:pt modelId="{D4F74D1D-E821-4B6D-9061-8EE7D8422D66}" type="pres">
      <dgm:prSet presAssocID="{04EDC082-FFE0-41AA-8215-C35BF0B34325}" presName="rootText" presStyleLbl="node2" presStyleIdx="0" presStyleCnt="2" custScaleX="97432" custScaleY="10705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C50AD62-E40B-4BCA-BA73-0B742F95B99F}" type="pres">
      <dgm:prSet presAssocID="{04EDC082-FFE0-41AA-8215-C35BF0B34325}" presName="rootConnector" presStyleLbl="node2" presStyleIdx="0" presStyleCnt="2"/>
      <dgm:spPr/>
      <dgm:t>
        <a:bodyPr/>
        <a:lstStyle/>
        <a:p>
          <a:endParaRPr lang="en-GB"/>
        </a:p>
      </dgm:t>
    </dgm:pt>
    <dgm:pt modelId="{F5D555BA-FB01-4B18-B2F2-E06554C99D36}" type="pres">
      <dgm:prSet presAssocID="{04EDC082-FFE0-41AA-8215-C35BF0B34325}" presName="hierChild4" presStyleCnt="0"/>
      <dgm:spPr/>
      <dgm:t>
        <a:bodyPr/>
        <a:lstStyle/>
        <a:p>
          <a:endParaRPr lang="en-GB"/>
        </a:p>
      </dgm:t>
    </dgm:pt>
    <dgm:pt modelId="{B287A284-01BE-41B2-91A1-D488B3A6D488}" type="pres">
      <dgm:prSet presAssocID="{D7F94FA5-967C-4131-A865-6DE00B760D64}" presName="Name37" presStyleLbl="parChTrans1D3" presStyleIdx="0" presStyleCnt="3"/>
      <dgm:spPr/>
      <dgm:t>
        <a:bodyPr/>
        <a:lstStyle/>
        <a:p>
          <a:endParaRPr lang="en-GB"/>
        </a:p>
      </dgm:t>
    </dgm:pt>
    <dgm:pt modelId="{C0270B6B-B229-47E9-A018-A8A1AFFCE142}" type="pres">
      <dgm:prSet presAssocID="{DC4854E3-355B-4E28-97AC-03B6D0C73715}" presName="hierRoot2" presStyleCnt="0">
        <dgm:presLayoutVars>
          <dgm:hierBranch/>
        </dgm:presLayoutVars>
      </dgm:prSet>
      <dgm:spPr/>
      <dgm:t>
        <a:bodyPr/>
        <a:lstStyle/>
        <a:p>
          <a:endParaRPr lang="en-GB"/>
        </a:p>
      </dgm:t>
    </dgm:pt>
    <dgm:pt modelId="{28A4A5D0-EEEA-4519-9268-4DB24C79541F}" type="pres">
      <dgm:prSet presAssocID="{DC4854E3-355B-4E28-97AC-03B6D0C73715}" presName="rootComposite" presStyleCnt="0"/>
      <dgm:spPr/>
      <dgm:t>
        <a:bodyPr/>
        <a:lstStyle/>
        <a:p>
          <a:endParaRPr lang="en-GB"/>
        </a:p>
      </dgm:t>
    </dgm:pt>
    <dgm:pt modelId="{20366507-4DFE-47F6-8D1E-486AB810CFEC}" type="pres">
      <dgm:prSet presAssocID="{DC4854E3-355B-4E28-97AC-03B6D0C73715}" presName="rootText" presStyleLbl="node3" presStyleIdx="0" presStyleCnt="3" custScaleX="111233" custScaleY="8478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531C1C2-E6AC-4C72-BEF0-0B6F1F48A8BE}" type="pres">
      <dgm:prSet presAssocID="{DC4854E3-355B-4E28-97AC-03B6D0C73715}" presName="rootConnector" presStyleLbl="node3" presStyleIdx="0" presStyleCnt="3"/>
      <dgm:spPr/>
      <dgm:t>
        <a:bodyPr/>
        <a:lstStyle/>
        <a:p>
          <a:endParaRPr lang="en-GB"/>
        </a:p>
      </dgm:t>
    </dgm:pt>
    <dgm:pt modelId="{8A5584A1-E8AE-406F-8D91-22A7B70DA6F1}" type="pres">
      <dgm:prSet presAssocID="{DC4854E3-355B-4E28-97AC-03B6D0C73715}" presName="hierChild4" presStyleCnt="0"/>
      <dgm:spPr/>
      <dgm:t>
        <a:bodyPr/>
        <a:lstStyle/>
        <a:p>
          <a:endParaRPr lang="en-GB"/>
        </a:p>
      </dgm:t>
    </dgm:pt>
    <dgm:pt modelId="{F4EBFE6A-0C13-45A4-AD47-4A949B72EFB7}" type="pres">
      <dgm:prSet presAssocID="{048E8811-49E1-4C2B-AE36-0E8BE31A5EEB}" presName="Name35" presStyleLbl="parChTrans1D4" presStyleIdx="0" presStyleCnt="3"/>
      <dgm:spPr/>
      <dgm:t>
        <a:bodyPr/>
        <a:lstStyle/>
        <a:p>
          <a:endParaRPr lang="en-GB"/>
        </a:p>
      </dgm:t>
    </dgm:pt>
    <dgm:pt modelId="{FB57A71A-F203-4EFF-AF95-CC71848AA14B}" type="pres">
      <dgm:prSet presAssocID="{22D942B9-717B-4D7F-88EE-144CB4A5074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B39AB88F-263B-4C6B-B65E-056DDF752531}" type="pres">
      <dgm:prSet presAssocID="{22D942B9-717B-4D7F-88EE-144CB4A5074B}" presName="rootComposite" presStyleCnt="0"/>
      <dgm:spPr/>
      <dgm:t>
        <a:bodyPr/>
        <a:lstStyle/>
        <a:p>
          <a:endParaRPr lang="en-GB"/>
        </a:p>
      </dgm:t>
    </dgm:pt>
    <dgm:pt modelId="{51DF95BF-7E59-4F5E-AD69-F215A881A4CB}" type="pres">
      <dgm:prSet presAssocID="{22D942B9-717B-4D7F-88EE-144CB4A5074B}" presName="rootText" presStyleLbl="node4" presStyleIdx="0" presStyleCnt="3" custScaleY="10675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3CE6BBC-E4A7-4651-88D9-FE6A70E66C1F}" type="pres">
      <dgm:prSet presAssocID="{22D942B9-717B-4D7F-88EE-144CB4A5074B}" presName="rootConnector" presStyleLbl="node4" presStyleIdx="0" presStyleCnt="3"/>
      <dgm:spPr/>
      <dgm:t>
        <a:bodyPr/>
        <a:lstStyle/>
        <a:p>
          <a:endParaRPr lang="en-GB"/>
        </a:p>
      </dgm:t>
    </dgm:pt>
    <dgm:pt modelId="{E6DA1734-F54F-47FC-A347-CCF6976794C3}" type="pres">
      <dgm:prSet presAssocID="{22D942B9-717B-4D7F-88EE-144CB4A5074B}" presName="hierChild4" presStyleCnt="0"/>
      <dgm:spPr/>
      <dgm:t>
        <a:bodyPr/>
        <a:lstStyle/>
        <a:p>
          <a:endParaRPr lang="en-GB"/>
        </a:p>
      </dgm:t>
    </dgm:pt>
    <dgm:pt modelId="{D172D5CA-400D-4488-A890-EB8A58BBA840}" type="pres">
      <dgm:prSet presAssocID="{00AEF990-B667-4025-9470-B32B5B4187F9}" presName="Name37" presStyleLbl="parChTrans1D4" presStyleIdx="1" presStyleCnt="3"/>
      <dgm:spPr/>
      <dgm:t>
        <a:bodyPr/>
        <a:lstStyle/>
        <a:p>
          <a:endParaRPr lang="en-GB"/>
        </a:p>
      </dgm:t>
    </dgm:pt>
    <dgm:pt modelId="{C25573C7-3C19-4DBC-88D3-F431CEB92E3B}" type="pres">
      <dgm:prSet presAssocID="{77EEB4C8-484B-4853-9A4A-C0B66D950099}" presName="hierRoot2" presStyleCnt="0">
        <dgm:presLayoutVars>
          <dgm:hierBranch val="init"/>
        </dgm:presLayoutVars>
      </dgm:prSet>
      <dgm:spPr/>
    </dgm:pt>
    <dgm:pt modelId="{9A1AC113-F603-4342-A1CB-7310D83593FA}" type="pres">
      <dgm:prSet presAssocID="{77EEB4C8-484B-4853-9A4A-C0B66D950099}" presName="rootComposite" presStyleCnt="0"/>
      <dgm:spPr/>
    </dgm:pt>
    <dgm:pt modelId="{43116CBA-63BF-40D6-9BDA-ACF20946D9D3}" type="pres">
      <dgm:prSet presAssocID="{77EEB4C8-484B-4853-9A4A-C0B66D950099}" presName="rootText" presStyleLbl="node4" presStyleIdx="1" presStyleCnt="3" custScaleX="78992" custScaleY="8301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8001A30-B120-4858-B5E9-A19F2EC41E2C}" type="pres">
      <dgm:prSet presAssocID="{77EEB4C8-484B-4853-9A4A-C0B66D950099}" presName="rootConnector" presStyleLbl="node4" presStyleIdx="1" presStyleCnt="3"/>
      <dgm:spPr/>
      <dgm:t>
        <a:bodyPr/>
        <a:lstStyle/>
        <a:p>
          <a:endParaRPr lang="en-GB"/>
        </a:p>
      </dgm:t>
    </dgm:pt>
    <dgm:pt modelId="{A704CE22-4242-4317-8980-0C7F3CF28634}" type="pres">
      <dgm:prSet presAssocID="{77EEB4C8-484B-4853-9A4A-C0B66D950099}" presName="hierChild4" presStyleCnt="0"/>
      <dgm:spPr/>
    </dgm:pt>
    <dgm:pt modelId="{76795F34-6E31-4A68-8101-1B7C29E7ACC4}" type="pres">
      <dgm:prSet presAssocID="{77EEB4C8-484B-4853-9A4A-C0B66D950099}" presName="hierChild5" presStyleCnt="0"/>
      <dgm:spPr/>
    </dgm:pt>
    <dgm:pt modelId="{26013076-EDA9-4699-93F1-96891D170590}" type="pres">
      <dgm:prSet presAssocID="{22D942B9-717B-4D7F-88EE-144CB4A5074B}" presName="hierChild5" presStyleCnt="0"/>
      <dgm:spPr/>
      <dgm:t>
        <a:bodyPr/>
        <a:lstStyle/>
        <a:p>
          <a:endParaRPr lang="en-GB"/>
        </a:p>
      </dgm:t>
    </dgm:pt>
    <dgm:pt modelId="{C2BDE98C-02D0-4B01-A9F0-1FC1C2B940DC}" type="pres">
      <dgm:prSet presAssocID="{DC4854E3-355B-4E28-97AC-03B6D0C73715}" presName="hierChild5" presStyleCnt="0"/>
      <dgm:spPr/>
      <dgm:t>
        <a:bodyPr/>
        <a:lstStyle/>
        <a:p>
          <a:endParaRPr lang="en-GB"/>
        </a:p>
      </dgm:t>
    </dgm:pt>
    <dgm:pt modelId="{D1A5CA26-F3E3-4B62-B033-B4E1B8AD69FA}" type="pres">
      <dgm:prSet presAssocID="{3DBB952F-661F-449A-B4C3-10193D9FA964}" presName="Name37" presStyleLbl="parChTrans1D3" presStyleIdx="1" presStyleCnt="3"/>
      <dgm:spPr/>
      <dgm:t>
        <a:bodyPr/>
        <a:lstStyle/>
        <a:p>
          <a:endParaRPr lang="en-GB"/>
        </a:p>
      </dgm:t>
    </dgm:pt>
    <dgm:pt modelId="{ED139B1C-B892-40EC-A2ED-8FBDDBC0D4FA}" type="pres">
      <dgm:prSet presAssocID="{4FA44E01-1CF7-4D75-A7BB-568086CCA627}" presName="hierRoot2" presStyleCnt="0">
        <dgm:presLayoutVars>
          <dgm:hierBranch val="init"/>
        </dgm:presLayoutVars>
      </dgm:prSet>
      <dgm:spPr/>
    </dgm:pt>
    <dgm:pt modelId="{71F043CC-4445-46A1-9592-E9A8389CCB29}" type="pres">
      <dgm:prSet presAssocID="{4FA44E01-1CF7-4D75-A7BB-568086CCA627}" presName="rootComposite" presStyleCnt="0"/>
      <dgm:spPr/>
    </dgm:pt>
    <dgm:pt modelId="{A8BB4A93-6BAF-4BF5-AE55-B41DE7BA0FFD}" type="pres">
      <dgm:prSet presAssocID="{4FA44E01-1CF7-4D75-A7BB-568086CCA627}" presName="rootText" presStyleLbl="node3" presStyleIdx="1" presStyleCnt="3" custScaleX="104392" custScaleY="14534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45CE58B-9F91-43E6-85B0-1072EAD207C7}" type="pres">
      <dgm:prSet presAssocID="{4FA44E01-1CF7-4D75-A7BB-568086CCA627}" presName="rootConnector" presStyleLbl="node3" presStyleIdx="1" presStyleCnt="3"/>
      <dgm:spPr/>
      <dgm:t>
        <a:bodyPr/>
        <a:lstStyle/>
        <a:p>
          <a:endParaRPr lang="en-GB"/>
        </a:p>
      </dgm:t>
    </dgm:pt>
    <dgm:pt modelId="{4E03B54D-D7D0-4E95-B221-1BEE3E8C8FC5}" type="pres">
      <dgm:prSet presAssocID="{4FA44E01-1CF7-4D75-A7BB-568086CCA627}" presName="hierChild4" presStyleCnt="0"/>
      <dgm:spPr/>
    </dgm:pt>
    <dgm:pt modelId="{8340AA09-625C-41D8-B5C7-B6D68D4B4354}" type="pres">
      <dgm:prSet presAssocID="{71F25FB1-53E8-46F7-BD9E-E3BE7C44556A}" presName="Name37" presStyleLbl="parChTrans1D4" presStyleIdx="2" presStyleCnt="3"/>
      <dgm:spPr/>
      <dgm:t>
        <a:bodyPr/>
        <a:lstStyle/>
        <a:p>
          <a:endParaRPr lang="en-GB"/>
        </a:p>
      </dgm:t>
    </dgm:pt>
    <dgm:pt modelId="{8D38D1BD-A5D1-4EE3-AE2D-4019B7A353FD}" type="pres">
      <dgm:prSet presAssocID="{F3D75632-7DA6-42BE-A7E8-FD6BA4B43FCA}" presName="hierRoot2" presStyleCnt="0">
        <dgm:presLayoutVars>
          <dgm:hierBranch val="init"/>
        </dgm:presLayoutVars>
      </dgm:prSet>
      <dgm:spPr/>
    </dgm:pt>
    <dgm:pt modelId="{24CCE96B-765F-4544-B53A-D5A362C78406}" type="pres">
      <dgm:prSet presAssocID="{F3D75632-7DA6-42BE-A7E8-FD6BA4B43FCA}" presName="rootComposite" presStyleCnt="0"/>
      <dgm:spPr/>
    </dgm:pt>
    <dgm:pt modelId="{42524A99-C1D7-47A5-9F59-7F1B76E56B57}" type="pres">
      <dgm:prSet presAssocID="{F3D75632-7DA6-42BE-A7E8-FD6BA4B43FCA}" presName="rootText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D4DD3FF-BC93-418E-AF3E-03D150FE543E}" type="pres">
      <dgm:prSet presAssocID="{F3D75632-7DA6-42BE-A7E8-FD6BA4B43FCA}" presName="rootConnector" presStyleLbl="node4" presStyleIdx="2" presStyleCnt="3"/>
      <dgm:spPr/>
      <dgm:t>
        <a:bodyPr/>
        <a:lstStyle/>
        <a:p>
          <a:endParaRPr lang="en-GB"/>
        </a:p>
      </dgm:t>
    </dgm:pt>
    <dgm:pt modelId="{6D9A8513-508C-4E4F-9415-577E58360F46}" type="pres">
      <dgm:prSet presAssocID="{F3D75632-7DA6-42BE-A7E8-FD6BA4B43FCA}" presName="hierChild4" presStyleCnt="0"/>
      <dgm:spPr/>
    </dgm:pt>
    <dgm:pt modelId="{83620704-937D-43DF-93AF-376CE463601D}" type="pres">
      <dgm:prSet presAssocID="{F3D75632-7DA6-42BE-A7E8-FD6BA4B43FCA}" presName="hierChild5" presStyleCnt="0"/>
      <dgm:spPr/>
    </dgm:pt>
    <dgm:pt modelId="{F099E466-7B50-4A7F-8952-2C8B042143E7}" type="pres">
      <dgm:prSet presAssocID="{4FA44E01-1CF7-4D75-A7BB-568086CCA627}" presName="hierChild5" presStyleCnt="0"/>
      <dgm:spPr/>
    </dgm:pt>
    <dgm:pt modelId="{48E15631-E998-477D-8ECA-EC44DF4FFD70}" type="pres">
      <dgm:prSet presAssocID="{04EDC082-FFE0-41AA-8215-C35BF0B34325}" presName="hierChild5" presStyleCnt="0"/>
      <dgm:spPr/>
      <dgm:t>
        <a:bodyPr/>
        <a:lstStyle/>
        <a:p>
          <a:endParaRPr lang="en-GB"/>
        </a:p>
      </dgm:t>
    </dgm:pt>
    <dgm:pt modelId="{E9059900-DF89-40CC-B035-745AE670B6A4}" type="pres">
      <dgm:prSet presAssocID="{555DF39A-485C-4F92-A55D-86130B74C108}" presName="Name37" presStyleLbl="parChTrans1D2" presStyleIdx="1" presStyleCnt="2"/>
      <dgm:spPr/>
      <dgm:t>
        <a:bodyPr/>
        <a:lstStyle/>
        <a:p>
          <a:endParaRPr lang="en-GB"/>
        </a:p>
      </dgm:t>
    </dgm:pt>
    <dgm:pt modelId="{CFA4A155-6E43-4D41-8975-B835F8443BB1}" type="pres">
      <dgm:prSet presAssocID="{FC765DD2-7613-4C76-8FDE-F9B4E203D1F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C25CA122-B7B9-42A1-A1DA-47AA6C5B7D0B}" type="pres">
      <dgm:prSet presAssocID="{FC765DD2-7613-4C76-8FDE-F9B4E203D1FA}" presName="rootComposite" presStyleCnt="0"/>
      <dgm:spPr/>
      <dgm:t>
        <a:bodyPr/>
        <a:lstStyle/>
        <a:p>
          <a:endParaRPr lang="en-GB"/>
        </a:p>
      </dgm:t>
    </dgm:pt>
    <dgm:pt modelId="{E9774C63-F834-49FB-ACE5-0963593F2905}" type="pres">
      <dgm:prSet presAssocID="{FC765DD2-7613-4C76-8FDE-F9B4E203D1FA}" presName="rootText" presStyleLbl="node2" presStyleIdx="1" presStyleCnt="2" custScaleX="98679" custScaleY="10658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AB06A7F-7614-4198-AD82-87D5B81B6E68}" type="pres">
      <dgm:prSet presAssocID="{FC765DD2-7613-4C76-8FDE-F9B4E203D1FA}" presName="rootConnector" presStyleLbl="node2" presStyleIdx="1" presStyleCnt="2"/>
      <dgm:spPr/>
      <dgm:t>
        <a:bodyPr/>
        <a:lstStyle/>
        <a:p>
          <a:endParaRPr lang="en-GB"/>
        </a:p>
      </dgm:t>
    </dgm:pt>
    <dgm:pt modelId="{77995DC6-6A1C-4B3C-8661-D9D078E2B6E3}" type="pres">
      <dgm:prSet presAssocID="{FC765DD2-7613-4C76-8FDE-F9B4E203D1FA}" presName="hierChild4" presStyleCnt="0"/>
      <dgm:spPr/>
      <dgm:t>
        <a:bodyPr/>
        <a:lstStyle/>
        <a:p>
          <a:endParaRPr lang="en-GB"/>
        </a:p>
      </dgm:t>
    </dgm:pt>
    <dgm:pt modelId="{FE8F7BBF-BE2E-4313-9966-4B6832D66BE7}" type="pres">
      <dgm:prSet presAssocID="{40274529-8E29-49FA-B985-E662A24A4763}" presName="Name37" presStyleLbl="parChTrans1D3" presStyleIdx="2" presStyleCnt="3"/>
      <dgm:spPr/>
      <dgm:t>
        <a:bodyPr/>
        <a:lstStyle/>
        <a:p>
          <a:endParaRPr lang="en-GB"/>
        </a:p>
      </dgm:t>
    </dgm:pt>
    <dgm:pt modelId="{7FCBB898-0465-43C8-BAB0-6A043E78F288}" type="pres">
      <dgm:prSet presAssocID="{91BCF8F9-46E1-448E-A329-5BC7A90773C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3FE61110-DAC8-4A86-B2EA-00C7519A9DD5}" type="pres">
      <dgm:prSet presAssocID="{91BCF8F9-46E1-448E-A329-5BC7A90773C4}" presName="rootComposite" presStyleCnt="0"/>
      <dgm:spPr/>
      <dgm:t>
        <a:bodyPr/>
        <a:lstStyle/>
        <a:p>
          <a:endParaRPr lang="en-GB"/>
        </a:p>
      </dgm:t>
    </dgm:pt>
    <dgm:pt modelId="{60A87053-028D-4E04-8237-1D60D7CC9D8D}" type="pres">
      <dgm:prSet presAssocID="{91BCF8F9-46E1-448E-A329-5BC7A90773C4}" presName="rootText" presStyleLbl="node3" presStyleIdx="2" presStyleCnt="3" custScaleX="157539" custScaleY="29192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F623356-8E27-452C-950D-4B68D7E8D060}" type="pres">
      <dgm:prSet presAssocID="{91BCF8F9-46E1-448E-A329-5BC7A90773C4}" presName="rootConnector" presStyleLbl="node3" presStyleIdx="2" presStyleCnt="3"/>
      <dgm:spPr/>
      <dgm:t>
        <a:bodyPr/>
        <a:lstStyle/>
        <a:p>
          <a:endParaRPr lang="en-GB"/>
        </a:p>
      </dgm:t>
    </dgm:pt>
    <dgm:pt modelId="{CD7E176E-4DAD-424B-97B4-B931F9642573}" type="pres">
      <dgm:prSet presAssocID="{91BCF8F9-46E1-448E-A329-5BC7A90773C4}" presName="hierChild4" presStyleCnt="0"/>
      <dgm:spPr/>
      <dgm:t>
        <a:bodyPr/>
        <a:lstStyle/>
        <a:p>
          <a:endParaRPr lang="en-GB"/>
        </a:p>
      </dgm:t>
    </dgm:pt>
    <dgm:pt modelId="{D5E61F45-50C4-44A7-BE06-6E92A3750216}" type="pres">
      <dgm:prSet presAssocID="{91BCF8F9-46E1-448E-A329-5BC7A90773C4}" presName="hierChild5" presStyleCnt="0"/>
      <dgm:spPr/>
      <dgm:t>
        <a:bodyPr/>
        <a:lstStyle/>
        <a:p>
          <a:endParaRPr lang="en-GB"/>
        </a:p>
      </dgm:t>
    </dgm:pt>
    <dgm:pt modelId="{D9ABBFE1-8156-4223-9A58-B83502D75EB5}" type="pres">
      <dgm:prSet presAssocID="{FC765DD2-7613-4C76-8FDE-F9B4E203D1FA}" presName="hierChild5" presStyleCnt="0"/>
      <dgm:spPr/>
      <dgm:t>
        <a:bodyPr/>
        <a:lstStyle/>
        <a:p>
          <a:endParaRPr lang="en-GB"/>
        </a:p>
      </dgm:t>
    </dgm:pt>
    <dgm:pt modelId="{7D0DB5F4-CA71-4326-9104-7B4B6A476B12}" type="pres">
      <dgm:prSet presAssocID="{A8469CE7-AA17-4475-9ED0-D4452FCB2A9F}" presName="hierChild3" presStyleCnt="0"/>
      <dgm:spPr/>
      <dgm:t>
        <a:bodyPr/>
        <a:lstStyle/>
        <a:p>
          <a:endParaRPr lang="en-GB"/>
        </a:p>
      </dgm:t>
    </dgm:pt>
  </dgm:ptLst>
  <dgm:cxnLst>
    <dgm:cxn modelId="{29987A95-FF51-4877-A656-4373DABC93D2}" srcId="{A8469CE7-AA17-4475-9ED0-D4452FCB2A9F}" destId="{04EDC082-FFE0-41AA-8215-C35BF0B34325}" srcOrd="0" destOrd="0" parTransId="{DF1A5280-E39A-4E85-8DC5-1484A976EE44}" sibTransId="{1B46AFAC-546F-46C0-9A38-6D94B0DC6166}"/>
    <dgm:cxn modelId="{C09FCD8E-128A-45E9-BB99-2D455B9A627E}" type="presOf" srcId="{04EDC082-FFE0-41AA-8215-C35BF0B34325}" destId="{D4F74D1D-E821-4B6D-9061-8EE7D8422D66}" srcOrd="0" destOrd="0" presId="urn:microsoft.com/office/officeart/2005/8/layout/orgChart1"/>
    <dgm:cxn modelId="{C35300A3-594D-4F06-9F74-260938E592EE}" type="presOf" srcId="{00AEF990-B667-4025-9470-B32B5B4187F9}" destId="{D172D5CA-400D-4488-A890-EB8A58BBA840}" srcOrd="0" destOrd="0" presId="urn:microsoft.com/office/officeart/2005/8/layout/orgChart1"/>
    <dgm:cxn modelId="{89FBDB53-A51D-4A06-9A55-B2136D3DB67B}" type="presOf" srcId="{40274529-8E29-49FA-B985-E662A24A4763}" destId="{FE8F7BBF-BE2E-4313-9966-4B6832D66BE7}" srcOrd="0" destOrd="0" presId="urn:microsoft.com/office/officeart/2005/8/layout/orgChart1"/>
    <dgm:cxn modelId="{5E48BF9C-4634-488A-8881-CE42211E1EF0}" type="presOf" srcId="{A8469CE7-AA17-4475-9ED0-D4452FCB2A9F}" destId="{4F5C0BDD-12A1-4983-BF8C-1BE6D819E7D6}" srcOrd="1" destOrd="0" presId="urn:microsoft.com/office/officeart/2005/8/layout/orgChart1"/>
    <dgm:cxn modelId="{0FBD8F66-DB65-447D-B858-E04A29C8EED7}" type="presOf" srcId="{91BCF8F9-46E1-448E-A329-5BC7A90773C4}" destId="{60A87053-028D-4E04-8237-1D60D7CC9D8D}" srcOrd="0" destOrd="0" presId="urn:microsoft.com/office/officeart/2005/8/layout/orgChart1"/>
    <dgm:cxn modelId="{65959F51-EB0E-477B-A524-59D8507F7101}" type="presOf" srcId="{FC765DD2-7613-4C76-8FDE-F9B4E203D1FA}" destId="{E9774C63-F834-49FB-ACE5-0963593F2905}" srcOrd="0" destOrd="0" presId="urn:microsoft.com/office/officeart/2005/8/layout/orgChart1"/>
    <dgm:cxn modelId="{5942AE7A-A5F6-43DA-89E1-D47DB73DDF14}" type="presOf" srcId="{77EEB4C8-484B-4853-9A4A-C0B66D950099}" destId="{43116CBA-63BF-40D6-9BDA-ACF20946D9D3}" srcOrd="0" destOrd="0" presId="urn:microsoft.com/office/officeart/2005/8/layout/orgChart1"/>
    <dgm:cxn modelId="{90CE97A5-3A62-4BCC-8290-F523C0D8036D}" type="presOf" srcId="{DF1A5280-E39A-4E85-8DC5-1484A976EE44}" destId="{943B7FD4-231B-4BDC-9DD7-5E60AC9803F4}" srcOrd="0" destOrd="0" presId="urn:microsoft.com/office/officeart/2005/8/layout/orgChart1"/>
    <dgm:cxn modelId="{BA8D37A5-668D-438F-9691-9DF830B9FAEC}" srcId="{04EDC082-FFE0-41AA-8215-C35BF0B34325}" destId="{4FA44E01-1CF7-4D75-A7BB-568086CCA627}" srcOrd="1" destOrd="0" parTransId="{3DBB952F-661F-449A-B4C3-10193D9FA964}" sibTransId="{0415C031-1B2E-45EB-822A-FCC2F25780D5}"/>
    <dgm:cxn modelId="{64A471D5-91F2-45DA-813D-09F1DA1A3D97}" type="presOf" srcId="{FC765DD2-7613-4C76-8FDE-F9B4E203D1FA}" destId="{8AB06A7F-7614-4198-AD82-87D5B81B6E68}" srcOrd="1" destOrd="0" presId="urn:microsoft.com/office/officeart/2005/8/layout/orgChart1"/>
    <dgm:cxn modelId="{7B1AF3AA-7B37-4607-9FD9-27F50F1BC576}" srcId="{A8469CE7-AA17-4475-9ED0-D4452FCB2A9F}" destId="{FC765DD2-7613-4C76-8FDE-F9B4E203D1FA}" srcOrd="1" destOrd="0" parTransId="{555DF39A-485C-4F92-A55D-86130B74C108}" sibTransId="{5555398A-3AB7-42F9-833E-7BAB21A75F84}"/>
    <dgm:cxn modelId="{34B6052A-13DC-4241-BC9C-5CEB923B57B4}" type="presOf" srcId="{71F25FB1-53E8-46F7-BD9E-E3BE7C44556A}" destId="{8340AA09-625C-41D8-B5C7-B6D68D4B4354}" srcOrd="0" destOrd="0" presId="urn:microsoft.com/office/officeart/2005/8/layout/orgChart1"/>
    <dgm:cxn modelId="{521DEBE6-F587-4857-832D-B221CFC05034}" type="presOf" srcId="{048E8811-49E1-4C2B-AE36-0E8BE31A5EEB}" destId="{F4EBFE6A-0C13-45A4-AD47-4A949B72EFB7}" srcOrd="0" destOrd="0" presId="urn:microsoft.com/office/officeart/2005/8/layout/orgChart1"/>
    <dgm:cxn modelId="{E597D8CC-DEB1-49BE-A1D1-A424EE16ACF3}" type="presOf" srcId="{91BCF8F9-46E1-448E-A329-5BC7A90773C4}" destId="{8F623356-8E27-452C-950D-4B68D7E8D060}" srcOrd="1" destOrd="0" presId="urn:microsoft.com/office/officeart/2005/8/layout/orgChart1"/>
    <dgm:cxn modelId="{4A5422B2-0547-47A4-9205-63E35BD8D7A5}" type="presOf" srcId="{F3D75632-7DA6-42BE-A7E8-FD6BA4B43FCA}" destId="{9D4DD3FF-BC93-418E-AF3E-03D150FE543E}" srcOrd="1" destOrd="0" presId="urn:microsoft.com/office/officeart/2005/8/layout/orgChart1"/>
    <dgm:cxn modelId="{B41579A9-5C47-4724-A568-88073BB133B3}" type="presOf" srcId="{04EDC082-FFE0-41AA-8215-C35BF0B34325}" destId="{2C50AD62-E40B-4BCA-BA73-0B742F95B99F}" srcOrd="1" destOrd="0" presId="urn:microsoft.com/office/officeart/2005/8/layout/orgChart1"/>
    <dgm:cxn modelId="{FFDA9215-06A7-4471-A0C6-DAEF3221C132}" srcId="{22D942B9-717B-4D7F-88EE-144CB4A5074B}" destId="{77EEB4C8-484B-4853-9A4A-C0B66D950099}" srcOrd="0" destOrd="0" parTransId="{00AEF990-B667-4025-9470-B32B5B4187F9}" sibTransId="{8D9094E8-5EF1-4524-AF82-A47F1D684339}"/>
    <dgm:cxn modelId="{6E1E6C77-2154-43E6-8E02-AA3B3A15215D}" type="presOf" srcId="{77EEB4C8-484B-4853-9A4A-C0B66D950099}" destId="{38001A30-B120-4858-B5E9-A19F2EC41E2C}" srcOrd="1" destOrd="0" presId="urn:microsoft.com/office/officeart/2005/8/layout/orgChart1"/>
    <dgm:cxn modelId="{479CD477-585B-4BA0-BC57-8DB67F046C9D}" type="presOf" srcId="{555DF39A-485C-4F92-A55D-86130B74C108}" destId="{E9059900-DF89-40CC-B035-745AE670B6A4}" srcOrd="0" destOrd="0" presId="urn:microsoft.com/office/officeart/2005/8/layout/orgChart1"/>
    <dgm:cxn modelId="{B505B9CF-43C0-46A4-9CE4-98A8CAE50635}" type="presOf" srcId="{DC4854E3-355B-4E28-97AC-03B6D0C73715}" destId="{20366507-4DFE-47F6-8D1E-486AB810CFEC}" srcOrd="0" destOrd="0" presId="urn:microsoft.com/office/officeart/2005/8/layout/orgChart1"/>
    <dgm:cxn modelId="{0F608959-2CA4-4313-AA8E-905AB3B2E183}" type="presOf" srcId="{4FA44E01-1CF7-4D75-A7BB-568086CCA627}" destId="{A8BB4A93-6BAF-4BF5-AE55-B41DE7BA0FFD}" srcOrd="0" destOrd="0" presId="urn:microsoft.com/office/officeart/2005/8/layout/orgChart1"/>
    <dgm:cxn modelId="{4722D725-32C7-4EB4-8FFC-CDE23D919783}" type="presOf" srcId="{D7F94FA5-967C-4131-A865-6DE00B760D64}" destId="{B287A284-01BE-41B2-91A1-D488B3A6D488}" srcOrd="0" destOrd="0" presId="urn:microsoft.com/office/officeart/2005/8/layout/orgChart1"/>
    <dgm:cxn modelId="{767F2D3C-D592-4C9C-BCCC-EA44D683F141}" srcId="{DC4854E3-355B-4E28-97AC-03B6D0C73715}" destId="{22D942B9-717B-4D7F-88EE-144CB4A5074B}" srcOrd="0" destOrd="0" parTransId="{048E8811-49E1-4C2B-AE36-0E8BE31A5EEB}" sibTransId="{092730C3-79A2-44A2-B9AE-C863A2D74AC0}"/>
    <dgm:cxn modelId="{340916DF-69C8-4108-A2DE-2F68CE27AEA4}" type="presOf" srcId="{E97B4FBD-4E1B-40F3-AF5D-811C8626F92A}" destId="{8EC784C0-2B3F-4F8E-9AB5-9E943F6B3126}" srcOrd="0" destOrd="0" presId="urn:microsoft.com/office/officeart/2005/8/layout/orgChart1"/>
    <dgm:cxn modelId="{09D33D90-070E-47B2-80C9-5048C4B3E120}" type="presOf" srcId="{3DBB952F-661F-449A-B4C3-10193D9FA964}" destId="{D1A5CA26-F3E3-4B62-B033-B4E1B8AD69FA}" srcOrd="0" destOrd="0" presId="urn:microsoft.com/office/officeart/2005/8/layout/orgChart1"/>
    <dgm:cxn modelId="{FF697B95-D5DB-4741-842F-6A9E9CF3A851}" srcId="{FC765DD2-7613-4C76-8FDE-F9B4E203D1FA}" destId="{91BCF8F9-46E1-448E-A329-5BC7A90773C4}" srcOrd="0" destOrd="0" parTransId="{40274529-8E29-49FA-B985-E662A24A4763}" sibTransId="{738A5DF4-2CBB-497D-BEA7-C0FBCC068620}"/>
    <dgm:cxn modelId="{BA399C7C-E01D-476D-BFD8-7A9B122815E8}" type="presOf" srcId="{F3D75632-7DA6-42BE-A7E8-FD6BA4B43FCA}" destId="{42524A99-C1D7-47A5-9F59-7F1B76E56B57}" srcOrd="0" destOrd="0" presId="urn:microsoft.com/office/officeart/2005/8/layout/orgChart1"/>
    <dgm:cxn modelId="{E1B5478D-DD90-49F9-9B42-4EAC79944AF3}" type="presOf" srcId="{4FA44E01-1CF7-4D75-A7BB-568086CCA627}" destId="{345CE58B-9F91-43E6-85B0-1072EAD207C7}" srcOrd="1" destOrd="0" presId="urn:microsoft.com/office/officeart/2005/8/layout/orgChart1"/>
    <dgm:cxn modelId="{615DA0BF-3158-4546-A1C6-169A84FCF0D7}" srcId="{E97B4FBD-4E1B-40F3-AF5D-811C8626F92A}" destId="{A8469CE7-AA17-4475-9ED0-D4452FCB2A9F}" srcOrd="0" destOrd="0" parTransId="{352EDA9A-3F0D-434C-981F-CA5E70C7F228}" sibTransId="{637E0626-A092-48B2-88BB-F8688C72D7B1}"/>
    <dgm:cxn modelId="{267A0F5D-7E82-4331-B393-0F7E8F92ED70}" type="presOf" srcId="{22D942B9-717B-4D7F-88EE-144CB4A5074B}" destId="{51DF95BF-7E59-4F5E-AD69-F215A881A4CB}" srcOrd="0" destOrd="0" presId="urn:microsoft.com/office/officeart/2005/8/layout/orgChart1"/>
    <dgm:cxn modelId="{65C3C1AE-2765-4B1C-95CA-A4DD3A8381F3}" srcId="{04EDC082-FFE0-41AA-8215-C35BF0B34325}" destId="{DC4854E3-355B-4E28-97AC-03B6D0C73715}" srcOrd="0" destOrd="0" parTransId="{D7F94FA5-967C-4131-A865-6DE00B760D64}" sibTransId="{B338E012-4D06-4341-8C72-7897FC9BAFF3}"/>
    <dgm:cxn modelId="{8621906E-6813-4A53-A8A2-B0ABAC39B8F5}" type="presOf" srcId="{DC4854E3-355B-4E28-97AC-03B6D0C73715}" destId="{4531C1C2-E6AC-4C72-BEF0-0B6F1F48A8BE}" srcOrd="1" destOrd="0" presId="urn:microsoft.com/office/officeart/2005/8/layout/orgChart1"/>
    <dgm:cxn modelId="{F12A5D53-5946-460D-A7F6-0E0E49F029D6}" type="presOf" srcId="{A8469CE7-AA17-4475-9ED0-D4452FCB2A9F}" destId="{F614C663-3074-4C59-924A-4159F5FDB30D}" srcOrd="0" destOrd="0" presId="urn:microsoft.com/office/officeart/2005/8/layout/orgChart1"/>
    <dgm:cxn modelId="{196DC737-D368-4A39-89EF-E28FC50547F8}" srcId="{4FA44E01-1CF7-4D75-A7BB-568086CCA627}" destId="{F3D75632-7DA6-42BE-A7E8-FD6BA4B43FCA}" srcOrd="0" destOrd="0" parTransId="{71F25FB1-53E8-46F7-BD9E-E3BE7C44556A}" sibTransId="{E58F70F9-3E80-427F-88AB-268C07C2146E}"/>
    <dgm:cxn modelId="{EF925307-DE61-4098-AD7E-EB7F2416E289}" type="presOf" srcId="{22D942B9-717B-4D7F-88EE-144CB4A5074B}" destId="{33CE6BBC-E4A7-4651-88D9-FE6A70E66C1F}" srcOrd="1" destOrd="0" presId="urn:microsoft.com/office/officeart/2005/8/layout/orgChart1"/>
    <dgm:cxn modelId="{FE0F0D1A-FE2C-49B2-9E8B-20A1545AA4DF}" type="presParOf" srcId="{8EC784C0-2B3F-4F8E-9AB5-9E943F6B3126}" destId="{31A76E34-0B03-41C9-9714-2C0D32CF7F52}" srcOrd="0" destOrd="0" presId="urn:microsoft.com/office/officeart/2005/8/layout/orgChart1"/>
    <dgm:cxn modelId="{58E7E8E4-1EA6-46A4-B86E-AA6480BD86DA}" type="presParOf" srcId="{31A76E34-0B03-41C9-9714-2C0D32CF7F52}" destId="{78777BA6-2ED7-40DF-A372-FBC0EFB74CF2}" srcOrd="0" destOrd="0" presId="urn:microsoft.com/office/officeart/2005/8/layout/orgChart1"/>
    <dgm:cxn modelId="{83D70344-D19C-4682-83A3-C28240A46561}" type="presParOf" srcId="{78777BA6-2ED7-40DF-A372-FBC0EFB74CF2}" destId="{F614C663-3074-4C59-924A-4159F5FDB30D}" srcOrd="0" destOrd="0" presId="urn:microsoft.com/office/officeart/2005/8/layout/orgChart1"/>
    <dgm:cxn modelId="{1FBBA350-3326-437B-9B5D-B6E1D5F5CF48}" type="presParOf" srcId="{78777BA6-2ED7-40DF-A372-FBC0EFB74CF2}" destId="{4F5C0BDD-12A1-4983-BF8C-1BE6D819E7D6}" srcOrd="1" destOrd="0" presId="urn:microsoft.com/office/officeart/2005/8/layout/orgChart1"/>
    <dgm:cxn modelId="{7FCC8AB3-4D23-4D7B-8B1A-3CAD34173B7F}" type="presParOf" srcId="{31A76E34-0B03-41C9-9714-2C0D32CF7F52}" destId="{446B5B07-50C0-4E81-8AD4-D22C35E4E5D7}" srcOrd="1" destOrd="0" presId="urn:microsoft.com/office/officeart/2005/8/layout/orgChart1"/>
    <dgm:cxn modelId="{456004D9-46F5-4A0B-9027-4B1257F33450}" type="presParOf" srcId="{446B5B07-50C0-4E81-8AD4-D22C35E4E5D7}" destId="{943B7FD4-231B-4BDC-9DD7-5E60AC9803F4}" srcOrd="0" destOrd="0" presId="urn:microsoft.com/office/officeart/2005/8/layout/orgChart1"/>
    <dgm:cxn modelId="{57A2911D-1D2B-441C-A87F-9D7E50E9FCF5}" type="presParOf" srcId="{446B5B07-50C0-4E81-8AD4-D22C35E4E5D7}" destId="{AFC705FE-F2AB-4B9A-96E7-98DD766A4536}" srcOrd="1" destOrd="0" presId="urn:microsoft.com/office/officeart/2005/8/layout/orgChart1"/>
    <dgm:cxn modelId="{EAC3EC99-CD47-415F-A300-1AD93B3AE776}" type="presParOf" srcId="{AFC705FE-F2AB-4B9A-96E7-98DD766A4536}" destId="{0FDF8280-B6EE-435F-B21E-E5215F7D8E9F}" srcOrd="0" destOrd="0" presId="urn:microsoft.com/office/officeart/2005/8/layout/orgChart1"/>
    <dgm:cxn modelId="{41F3BD3B-D71A-431F-966B-615656AA8ACF}" type="presParOf" srcId="{0FDF8280-B6EE-435F-B21E-E5215F7D8E9F}" destId="{D4F74D1D-E821-4B6D-9061-8EE7D8422D66}" srcOrd="0" destOrd="0" presId="urn:microsoft.com/office/officeart/2005/8/layout/orgChart1"/>
    <dgm:cxn modelId="{B235002C-4B3C-409F-9FA8-CE72A342C130}" type="presParOf" srcId="{0FDF8280-B6EE-435F-B21E-E5215F7D8E9F}" destId="{2C50AD62-E40B-4BCA-BA73-0B742F95B99F}" srcOrd="1" destOrd="0" presId="urn:microsoft.com/office/officeart/2005/8/layout/orgChart1"/>
    <dgm:cxn modelId="{7116298A-B96E-4F5E-9EA4-AFD5CEBAF0AA}" type="presParOf" srcId="{AFC705FE-F2AB-4B9A-96E7-98DD766A4536}" destId="{F5D555BA-FB01-4B18-B2F2-E06554C99D36}" srcOrd="1" destOrd="0" presId="urn:microsoft.com/office/officeart/2005/8/layout/orgChart1"/>
    <dgm:cxn modelId="{61825DDC-DCE3-42A0-A752-2B6C432A941F}" type="presParOf" srcId="{F5D555BA-FB01-4B18-B2F2-E06554C99D36}" destId="{B287A284-01BE-41B2-91A1-D488B3A6D488}" srcOrd="0" destOrd="0" presId="urn:microsoft.com/office/officeart/2005/8/layout/orgChart1"/>
    <dgm:cxn modelId="{F9151567-B2AD-4552-8B39-690FC1D0CBE8}" type="presParOf" srcId="{F5D555BA-FB01-4B18-B2F2-E06554C99D36}" destId="{C0270B6B-B229-47E9-A018-A8A1AFFCE142}" srcOrd="1" destOrd="0" presId="urn:microsoft.com/office/officeart/2005/8/layout/orgChart1"/>
    <dgm:cxn modelId="{015DF4FB-DBB3-4929-B8F4-3051A4872B21}" type="presParOf" srcId="{C0270B6B-B229-47E9-A018-A8A1AFFCE142}" destId="{28A4A5D0-EEEA-4519-9268-4DB24C79541F}" srcOrd="0" destOrd="0" presId="urn:microsoft.com/office/officeart/2005/8/layout/orgChart1"/>
    <dgm:cxn modelId="{89455FD7-3EDE-46FF-BE65-7E2A5CBDB70C}" type="presParOf" srcId="{28A4A5D0-EEEA-4519-9268-4DB24C79541F}" destId="{20366507-4DFE-47F6-8D1E-486AB810CFEC}" srcOrd="0" destOrd="0" presId="urn:microsoft.com/office/officeart/2005/8/layout/orgChart1"/>
    <dgm:cxn modelId="{D0C7E22F-A514-49EA-B99D-5AC931E6CB09}" type="presParOf" srcId="{28A4A5D0-EEEA-4519-9268-4DB24C79541F}" destId="{4531C1C2-E6AC-4C72-BEF0-0B6F1F48A8BE}" srcOrd="1" destOrd="0" presId="urn:microsoft.com/office/officeart/2005/8/layout/orgChart1"/>
    <dgm:cxn modelId="{45F3A7A5-2709-45EB-986C-CD819D22091B}" type="presParOf" srcId="{C0270B6B-B229-47E9-A018-A8A1AFFCE142}" destId="{8A5584A1-E8AE-406F-8D91-22A7B70DA6F1}" srcOrd="1" destOrd="0" presId="urn:microsoft.com/office/officeart/2005/8/layout/orgChart1"/>
    <dgm:cxn modelId="{2A12983D-5BB7-465B-83DC-5EE3470C3B66}" type="presParOf" srcId="{8A5584A1-E8AE-406F-8D91-22A7B70DA6F1}" destId="{F4EBFE6A-0C13-45A4-AD47-4A949B72EFB7}" srcOrd="0" destOrd="0" presId="urn:microsoft.com/office/officeart/2005/8/layout/orgChart1"/>
    <dgm:cxn modelId="{E25EBD07-2C6A-445B-9C3D-5B17302A62C5}" type="presParOf" srcId="{8A5584A1-E8AE-406F-8D91-22A7B70DA6F1}" destId="{FB57A71A-F203-4EFF-AF95-CC71848AA14B}" srcOrd="1" destOrd="0" presId="urn:microsoft.com/office/officeart/2005/8/layout/orgChart1"/>
    <dgm:cxn modelId="{C91B5B78-3686-440E-8FFA-D81AC264EA83}" type="presParOf" srcId="{FB57A71A-F203-4EFF-AF95-CC71848AA14B}" destId="{B39AB88F-263B-4C6B-B65E-056DDF752531}" srcOrd="0" destOrd="0" presId="urn:microsoft.com/office/officeart/2005/8/layout/orgChart1"/>
    <dgm:cxn modelId="{82C13BF0-6AED-4D08-BB50-A083C40EAFAB}" type="presParOf" srcId="{B39AB88F-263B-4C6B-B65E-056DDF752531}" destId="{51DF95BF-7E59-4F5E-AD69-F215A881A4CB}" srcOrd="0" destOrd="0" presId="urn:microsoft.com/office/officeart/2005/8/layout/orgChart1"/>
    <dgm:cxn modelId="{7305B580-E172-4851-98A5-6CA2DC5BD3E5}" type="presParOf" srcId="{B39AB88F-263B-4C6B-B65E-056DDF752531}" destId="{33CE6BBC-E4A7-4651-88D9-FE6A70E66C1F}" srcOrd="1" destOrd="0" presId="urn:microsoft.com/office/officeart/2005/8/layout/orgChart1"/>
    <dgm:cxn modelId="{92CD46DF-EAFB-4E07-A1B4-A63C13076816}" type="presParOf" srcId="{FB57A71A-F203-4EFF-AF95-CC71848AA14B}" destId="{E6DA1734-F54F-47FC-A347-CCF6976794C3}" srcOrd="1" destOrd="0" presId="urn:microsoft.com/office/officeart/2005/8/layout/orgChart1"/>
    <dgm:cxn modelId="{A7023465-7220-4B3A-B539-213E2EDB9F9B}" type="presParOf" srcId="{E6DA1734-F54F-47FC-A347-CCF6976794C3}" destId="{D172D5CA-400D-4488-A890-EB8A58BBA840}" srcOrd="0" destOrd="0" presId="urn:microsoft.com/office/officeart/2005/8/layout/orgChart1"/>
    <dgm:cxn modelId="{39585034-B90F-4842-B5BA-B0024250B6B7}" type="presParOf" srcId="{E6DA1734-F54F-47FC-A347-CCF6976794C3}" destId="{C25573C7-3C19-4DBC-88D3-F431CEB92E3B}" srcOrd="1" destOrd="0" presId="urn:microsoft.com/office/officeart/2005/8/layout/orgChart1"/>
    <dgm:cxn modelId="{17C2409A-A24E-4179-A29A-92CDC40D9FAA}" type="presParOf" srcId="{C25573C7-3C19-4DBC-88D3-F431CEB92E3B}" destId="{9A1AC113-F603-4342-A1CB-7310D83593FA}" srcOrd="0" destOrd="0" presId="urn:microsoft.com/office/officeart/2005/8/layout/orgChart1"/>
    <dgm:cxn modelId="{6826E8C1-2A09-4D8C-ADED-5F5E9477FE2B}" type="presParOf" srcId="{9A1AC113-F603-4342-A1CB-7310D83593FA}" destId="{43116CBA-63BF-40D6-9BDA-ACF20946D9D3}" srcOrd="0" destOrd="0" presId="urn:microsoft.com/office/officeart/2005/8/layout/orgChart1"/>
    <dgm:cxn modelId="{39617DEC-D0EE-4CF3-B9D2-FA474FA5B1CB}" type="presParOf" srcId="{9A1AC113-F603-4342-A1CB-7310D83593FA}" destId="{38001A30-B120-4858-B5E9-A19F2EC41E2C}" srcOrd="1" destOrd="0" presId="urn:microsoft.com/office/officeart/2005/8/layout/orgChart1"/>
    <dgm:cxn modelId="{73163EC4-9B6F-488C-9BF4-A3C1255ECD8A}" type="presParOf" srcId="{C25573C7-3C19-4DBC-88D3-F431CEB92E3B}" destId="{A704CE22-4242-4317-8980-0C7F3CF28634}" srcOrd="1" destOrd="0" presId="urn:microsoft.com/office/officeart/2005/8/layout/orgChart1"/>
    <dgm:cxn modelId="{65354D27-9E71-4DD6-A568-6C2934E779CC}" type="presParOf" srcId="{C25573C7-3C19-4DBC-88D3-F431CEB92E3B}" destId="{76795F34-6E31-4A68-8101-1B7C29E7ACC4}" srcOrd="2" destOrd="0" presId="urn:microsoft.com/office/officeart/2005/8/layout/orgChart1"/>
    <dgm:cxn modelId="{EF7F722B-75B3-44B4-84DD-F5A04EC5E648}" type="presParOf" srcId="{FB57A71A-F203-4EFF-AF95-CC71848AA14B}" destId="{26013076-EDA9-4699-93F1-96891D170590}" srcOrd="2" destOrd="0" presId="urn:microsoft.com/office/officeart/2005/8/layout/orgChart1"/>
    <dgm:cxn modelId="{3194D7E1-359D-4FFA-A2E0-2B577BCD0AE2}" type="presParOf" srcId="{C0270B6B-B229-47E9-A018-A8A1AFFCE142}" destId="{C2BDE98C-02D0-4B01-A9F0-1FC1C2B940DC}" srcOrd="2" destOrd="0" presId="urn:microsoft.com/office/officeart/2005/8/layout/orgChart1"/>
    <dgm:cxn modelId="{22F4F571-8850-4729-8B6B-FB214C8D13F6}" type="presParOf" srcId="{F5D555BA-FB01-4B18-B2F2-E06554C99D36}" destId="{D1A5CA26-F3E3-4B62-B033-B4E1B8AD69FA}" srcOrd="2" destOrd="0" presId="urn:microsoft.com/office/officeart/2005/8/layout/orgChart1"/>
    <dgm:cxn modelId="{31A0B570-ADB9-4BF9-9186-4280703D9E19}" type="presParOf" srcId="{F5D555BA-FB01-4B18-B2F2-E06554C99D36}" destId="{ED139B1C-B892-40EC-A2ED-8FBDDBC0D4FA}" srcOrd="3" destOrd="0" presId="urn:microsoft.com/office/officeart/2005/8/layout/orgChart1"/>
    <dgm:cxn modelId="{1A02D9F7-8DB8-458D-BF73-D1E2FBA2E146}" type="presParOf" srcId="{ED139B1C-B892-40EC-A2ED-8FBDDBC0D4FA}" destId="{71F043CC-4445-46A1-9592-E9A8389CCB29}" srcOrd="0" destOrd="0" presId="urn:microsoft.com/office/officeart/2005/8/layout/orgChart1"/>
    <dgm:cxn modelId="{12F72FE7-6605-4004-88B2-66BB9026F248}" type="presParOf" srcId="{71F043CC-4445-46A1-9592-E9A8389CCB29}" destId="{A8BB4A93-6BAF-4BF5-AE55-B41DE7BA0FFD}" srcOrd="0" destOrd="0" presId="urn:microsoft.com/office/officeart/2005/8/layout/orgChart1"/>
    <dgm:cxn modelId="{769D4A16-826A-497C-B2D6-02EDD3F6B8DD}" type="presParOf" srcId="{71F043CC-4445-46A1-9592-E9A8389CCB29}" destId="{345CE58B-9F91-43E6-85B0-1072EAD207C7}" srcOrd="1" destOrd="0" presId="urn:microsoft.com/office/officeart/2005/8/layout/orgChart1"/>
    <dgm:cxn modelId="{3BCA2717-900C-4C54-ADD9-0C7B65970B46}" type="presParOf" srcId="{ED139B1C-B892-40EC-A2ED-8FBDDBC0D4FA}" destId="{4E03B54D-D7D0-4E95-B221-1BEE3E8C8FC5}" srcOrd="1" destOrd="0" presId="urn:microsoft.com/office/officeart/2005/8/layout/orgChart1"/>
    <dgm:cxn modelId="{85EEFFC4-CDEA-4124-8F5B-3C5C6DDB644C}" type="presParOf" srcId="{4E03B54D-D7D0-4E95-B221-1BEE3E8C8FC5}" destId="{8340AA09-625C-41D8-B5C7-B6D68D4B4354}" srcOrd="0" destOrd="0" presId="urn:microsoft.com/office/officeart/2005/8/layout/orgChart1"/>
    <dgm:cxn modelId="{5C80C58C-E8EA-4079-9954-78743163B0D9}" type="presParOf" srcId="{4E03B54D-D7D0-4E95-B221-1BEE3E8C8FC5}" destId="{8D38D1BD-A5D1-4EE3-AE2D-4019B7A353FD}" srcOrd="1" destOrd="0" presId="urn:microsoft.com/office/officeart/2005/8/layout/orgChart1"/>
    <dgm:cxn modelId="{C030AFEF-20A7-4616-B1BC-350C34DB02CA}" type="presParOf" srcId="{8D38D1BD-A5D1-4EE3-AE2D-4019B7A353FD}" destId="{24CCE96B-765F-4544-B53A-D5A362C78406}" srcOrd="0" destOrd="0" presId="urn:microsoft.com/office/officeart/2005/8/layout/orgChart1"/>
    <dgm:cxn modelId="{C389E89E-AF87-4FFC-86B0-2021665703DE}" type="presParOf" srcId="{24CCE96B-765F-4544-B53A-D5A362C78406}" destId="{42524A99-C1D7-47A5-9F59-7F1B76E56B57}" srcOrd="0" destOrd="0" presId="urn:microsoft.com/office/officeart/2005/8/layout/orgChart1"/>
    <dgm:cxn modelId="{1B0C313A-FCCC-4C33-A6DA-C28D75DA6013}" type="presParOf" srcId="{24CCE96B-765F-4544-B53A-D5A362C78406}" destId="{9D4DD3FF-BC93-418E-AF3E-03D150FE543E}" srcOrd="1" destOrd="0" presId="urn:microsoft.com/office/officeart/2005/8/layout/orgChart1"/>
    <dgm:cxn modelId="{AA7C274B-BC5D-4DB0-A73F-B3AAB6280A30}" type="presParOf" srcId="{8D38D1BD-A5D1-4EE3-AE2D-4019B7A353FD}" destId="{6D9A8513-508C-4E4F-9415-577E58360F46}" srcOrd="1" destOrd="0" presId="urn:microsoft.com/office/officeart/2005/8/layout/orgChart1"/>
    <dgm:cxn modelId="{8FEDCF63-81C8-49A4-B4B6-D692A4CC293C}" type="presParOf" srcId="{8D38D1BD-A5D1-4EE3-AE2D-4019B7A353FD}" destId="{83620704-937D-43DF-93AF-376CE463601D}" srcOrd="2" destOrd="0" presId="urn:microsoft.com/office/officeart/2005/8/layout/orgChart1"/>
    <dgm:cxn modelId="{9FC0F71A-0A33-4B72-9380-96D0BDC5B4C7}" type="presParOf" srcId="{ED139B1C-B892-40EC-A2ED-8FBDDBC0D4FA}" destId="{F099E466-7B50-4A7F-8952-2C8B042143E7}" srcOrd="2" destOrd="0" presId="urn:microsoft.com/office/officeart/2005/8/layout/orgChart1"/>
    <dgm:cxn modelId="{79E52C80-3BDA-4ED6-98F8-B6A2B740E8CD}" type="presParOf" srcId="{AFC705FE-F2AB-4B9A-96E7-98DD766A4536}" destId="{48E15631-E998-477D-8ECA-EC44DF4FFD70}" srcOrd="2" destOrd="0" presId="urn:microsoft.com/office/officeart/2005/8/layout/orgChart1"/>
    <dgm:cxn modelId="{EF06656D-7DAB-416D-BEC5-292F743CD43F}" type="presParOf" srcId="{446B5B07-50C0-4E81-8AD4-D22C35E4E5D7}" destId="{E9059900-DF89-40CC-B035-745AE670B6A4}" srcOrd="2" destOrd="0" presId="urn:microsoft.com/office/officeart/2005/8/layout/orgChart1"/>
    <dgm:cxn modelId="{A348D393-CBF7-4C5E-9D79-8F41EE14027B}" type="presParOf" srcId="{446B5B07-50C0-4E81-8AD4-D22C35E4E5D7}" destId="{CFA4A155-6E43-4D41-8975-B835F8443BB1}" srcOrd="3" destOrd="0" presId="urn:microsoft.com/office/officeart/2005/8/layout/orgChart1"/>
    <dgm:cxn modelId="{002AFF5D-5BA4-409D-97AF-5025B7623E23}" type="presParOf" srcId="{CFA4A155-6E43-4D41-8975-B835F8443BB1}" destId="{C25CA122-B7B9-42A1-A1DA-47AA6C5B7D0B}" srcOrd="0" destOrd="0" presId="urn:microsoft.com/office/officeart/2005/8/layout/orgChart1"/>
    <dgm:cxn modelId="{C4703537-3BEA-485B-B3E7-03EE6D03397B}" type="presParOf" srcId="{C25CA122-B7B9-42A1-A1DA-47AA6C5B7D0B}" destId="{E9774C63-F834-49FB-ACE5-0963593F2905}" srcOrd="0" destOrd="0" presId="urn:microsoft.com/office/officeart/2005/8/layout/orgChart1"/>
    <dgm:cxn modelId="{3BE500A8-3499-4BDE-BB09-6582ED3A1192}" type="presParOf" srcId="{C25CA122-B7B9-42A1-A1DA-47AA6C5B7D0B}" destId="{8AB06A7F-7614-4198-AD82-87D5B81B6E68}" srcOrd="1" destOrd="0" presId="urn:microsoft.com/office/officeart/2005/8/layout/orgChart1"/>
    <dgm:cxn modelId="{1BD9C199-AE08-4A06-ADC6-23CD01B3FB44}" type="presParOf" srcId="{CFA4A155-6E43-4D41-8975-B835F8443BB1}" destId="{77995DC6-6A1C-4B3C-8661-D9D078E2B6E3}" srcOrd="1" destOrd="0" presId="urn:microsoft.com/office/officeart/2005/8/layout/orgChart1"/>
    <dgm:cxn modelId="{D235ABBF-A7A4-45EF-B849-FCD9B731A0DE}" type="presParOf" srcId="{77995DC6-6A1C-4B3C-8661-D9D078E2B6E3}" destId="{FE8F7BBF-BE2E-4313-9966-4B6832D66BE7}" srcOrd="0" destOrd="0" presId="urn:microsoft.com/office/officeart/2005/8/layout/orgChart1"/>
    <dgm:cxn modelId="{A63A6B18-5295-407B-B6C4-37247B42A6D2}" type="presParOf" srcId="{77995DC6-6A1C-4B3C-8661-D9D078E2B6E3}" destId="{7FCBB898-0465-43C8-BAB0-6A043E78F288}" srcOrd="1" destOrd="0" presId="urn:microsoft.com/office/officeart/2005/8/layout/orgChart1"/>
    <dgm:cxn modelId="{490BFC78-4421-4883-B5E0-FA341BB8C39D}" type="presParOf" srcId="{7FCBB898-0465-43C8-BAB0-6A043E78F288}" destId="{3FE61110-DAC8-4A86-B2EA-00C7519A9DD5}" srcOrd="0" destOrd="0" presId="urn:microsoft.com/office/officeart/2005/8/layout/orgChart1"/>
    <dgm:cxn modelId="{3EEF88DC-D7DB-4031-8BEA-1421F0E17E2D}" type="presParOf" srcId="{3FE61110-DAC8-4A86-B2EA-00C7519A9DD5}" destId="{60A87053-028D-4E04-8237-1D60D7CC9D8D}" srcOrd="0" destOrd="0" presId="urn:microsoft.com/office/officeart/2005/8/layout/orgChart1"/>
    <dgm:cxn modelId="{DF070B99-7DE1-46B6-9C1B-68A58B8DEE4E}" type="presParOf" srcId="{3FE61110-DAC8-4A86-B2EA-00C7519A9DD5}" destId="{8F623356-8E27-452C-950D-4B68D7E8D060}" srcOrd="1" destOrd="0" presId="urn:microsoft.com/office/officeart/2005/8/layout/orgChart1"/>
    <dgm:cxn modelId="{5825093F-4936-4128-B8DB-18BC12F3BC36}" type="presParOf" srcId="{7FCBB898-0465-43C8-BAB0-6A043E78F288}" destId="{CD7E176E-4DAD-424B-97B4-B931F9642573}" srcOrd="1" destOrd="0" presId="urn:microsoft.com/office/officeart/2005/8/layout/orgChart1"/>
    <dgm:cxn modelId="{66805ABF-7721-4C98-8252-2F35E99BC834}" type="presParOf" srcId="{7FCBB898-0465-43C8-BAB0-6A043E78F288}" destId="{D5E61F45-50C4-44A7-BE06-6E92A3750216}" srcOrd="2" destOrd="0" presId="urn:microsoft.com/office/officeart/2005/8/layout/orgChart1"/>
    <dgm:cxn modelId="{DF488327-54CA-4294-A49E-21D593F96712}" type="presParOf" srcId="{CFA4A155-6E43-4D41-8975-B835F8443BB1}" destId="{D9ABBFE1-8156-4223-9A58-B83502D75EB5}" srcOrd="2" destOrd="0" presId="urn:microsoft.com/office/officeart/2005/8/layout/orgChart1"/>
    <dgm:cxn modelId="{80C8688B-45BA-4463-B8BD-0D4D419999FC}" type="presParOf" srcId="{31A76E34-0B03-41C9-9714-2C0D32CF7F52}" destId="{7D0DB5F4-CA71-4326-9104-7B4B6A476B1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BADCA7C-B574-44B4-8CCB-6C94D061725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711B380-FA45-4B3E-934C-2688FF788BA4}">
      <dgm:prSet phldrT="[Text]" custT="1"/>
      <dgm:spPr/>
      <dgm:t>
        <a:bodyPr/>
        <a:lstStyle/>
        <a:p>
          <a:r>
            <a:rPr lang="en-GB" sz="1000" b="1" dirty="0" smtClean="0"/>
            <a:t>Assistant Director of Human Resources &amp; Organisational Development</a:t>
          </a:r>
        </a:p>
        <a:p>
          <a:r>
            <a:rPr lang="en-GB" sz="1000" dirty="0" smtClean="0"/>
            <a:t>Eddie O’Grady</a:t>
          </a:r>
          <a:endParaRPr lang="en-GB" sz="1000" b="1" dirty="0"/>
        </a:p>
      </dgm:t>
    </dgm:pt>
    <dgm:pt modelId="{6A1CB5D6-EE96-46F1-9396-38B55CDCDB1F}" type="parTrans" cxnId="{9895E42B-70F4-4262-832F-DD3307F177FB}">
      <dgm:prSet/>
      <dgm:spPr/>
      <dgm:t>
        <a:bodyPr/>
        <a:lstStyle/>
        <a:p>
          <a:endParaRPr lang="en-GB" sz="1000"/>
        </a:p>
      </dgm:t>
    </dgm:pt>
    <dgm:pt modelId="{A153808B-97E0-47B5-87BE-7B90E5B6FFA7}" type="sibTrans" cxnId="{9895E42B-70F4-4262-832F-DD3307F177FB}">
      <dgm:prSet/>
      <dgm:spPr/>
      <dgm:t>
        <a:bodyPr/>
        <a:lstStyle/>
        <a:p>
          <a:endParaRPr lang="en-GB" sz="1000"/>
        </a:p>
      </dgm:t>
    </dgm:pt>
    <dgm:pt modelId="{3AD1E90C-061F-477D-A518-7F80EBC5F136}" type="asst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GB" sz="1000" b="1" dirty="0" smtClean="0"/>
            <a:t>Deputy Head of Organisational Development </a:t>
          </a:r>
          <a:r>
            <a:rPr lang="en-GB" sz="1000" dirty="0" smtClean="0"/>
            <a:t/>
          </a:r>
          <a:br>
            <a:rPr lang="en-GB" sz="1000" dirty="0" smtClean="0"/>
          </a:br>
          <a:r>
            <a:rPr lang="en-GB" sz="1000" dirty="0" smtClean="0"/>
            <a:t>Priscilla Handley</a:t>
          </a:r>
        </a:p>
      </dgm:t>
    </dgm:pt>
    <dgm:pt modelId="{ED10EC6D-89D8-42EE-9EA1-4B9A4FF999FE}" type="parTrans" cxnId="{87146CD4-A050-42D6-841D-D924E640B3C7}">
      <dgm:prSet/>
      <dgm:spPr/>
      <dgm:t>
        <a:bodyPr/>
        <a:lstStyle/>
        <a:p>
          <a:endParaRPr lang="en-GB" sz="1000"/>
        </a:p>
      </dgm:t>
    </dgm:pt>
    <dgm:pt modelId="{18510605-ECB7-4423-A5E6-DB2FF178270C}" type="sibTrans" cxnId="{87146CD4-A050-42D6-841D-D924E640B3C7}">
      <dgm:prSet/>
      <dgm:spPr/>
      <dgm:t>
        <a:bodyPr/>
        <a:lstStyle/>
        <a:p>
          <a:endParaRPr lang="en-GB" sz="1000"/>
        </a:p>
      </dgm:t>
    </dgm:pt>
    <dgm:pt modelId="{F60511E2-6E00-432E-BA1A-66BF93C5FB35}">
      <dgm:prSet phldrT="[Text]" custT="1"/>
      <dgm:spPr/>
      <dgm:t>
        <a:bodyPr/>
        <a:lstStyle/>
        <a:p>
          <a:r>
            <a:rPr lang="en-GB" sz="1000" b="1" dirty="0" smtClean="0"/>
            <a:t>People &amp; OD Business Partner</a:t>
          </a:r>
        </a:p>
        <a:p>
          <a:r>
            <a:rPr lang="en-GB" sz="1000" dirty="0" smtClean="0"/>
            <a:t>Lesley Davies-Shelley</a:t>
          </a:r>
          <a:endParaRPr lang="en-GB" sz="1000" b="1" dirty="0"/>
        </a:p>
      </dgm:t>
    </dgm:pt>
    <dgm:pt modelId="{58A7A7DB-9C7F-49E6-B985-5193842262C5}" type="parTrans" cxnId="{3664EF24-55CD-4765-A093-454ABC79596F}">
      <dgm:prSet/>
      <dgm:spPr/>
      <dgm:t>
        <a:bodyPr/>
        <a:lstStyle/>
        <a:p>
          <a:endParaRPr lang="en-GB" sz="1000"/>
        </a:p>
      </dgm:t>
    </dgm:pt>
    <dgm:pt modelId="{0297BB83-C3A1-4B7F-8431-C00F832EBD46}" type="sibTrans" cxnId="{3664EF24-55CD-4765-A093-454ABC79596F}">
      <dgm:prSet/>
      <dgm:spPr/>
      <dgm:t>
        <a:bodyPr/>
        <a:lstStyle/>
        <a:p>
          <a:endParaRPr lang="en-GB" sz="1000"/>
        </a:p>
      </dgm:t>
    </dgm:pt>
    <dgm:pt modelId="{D16D7001-7825-4254-B544-165E84D6E1D0}">
      <dgm:prSet phldrT="[Text]" custT="1"/>
      <dgm:spPr/>
      <dgm:t>
        <a:bodyPr/>
        <a:lstStyle/>
        <a:p>
          <a:r>
            <a:rPr lang="en-GB" sz="1000" b="1" dirty="0" smtClean="0"/>
            <a:t>OD Consultant</a:t>
          </a:r>
        </a:p>
        <a:p>
          <a:r>
            <a:rPr lang="en-GB" sz="1000" dirty="0" smtClean="0"/>
            <a:t>Jody Nicholls </a:t>
          </a:r>
        </a:p>
      </dgm:t>
    </dgm:pt>
    <dgm:pt modelId="{7AECEC7D-10A8-49A3-ACA0-3E7C113BD814}" type="parTrans" cxnId="{B4FE10BB-1B87-4BB6-88D3-95344CE155C3}">
      <dgm:prSet/>
      <dgm:spPr/>
      <dgm:t>
        <a:bodyPr/>
        <a:lstStyle/>
        <a:p>
          <a:endParaRPr lang="en-GB" sz="1000"/>
        </a:p>
      </dgm:t>
    </dgm:pt>
    <dgm:pt modelId="{41CF3FEA-2DB5-49F9-AA3D-5832CAE811B3}" type="sibTrans" cxnId="{B4FE10BB-1B87-4BB6-88D3-95344CE155C3}">
      <dgm:prSet/>
      <dgm:spPr/>
      <dgm:t>
        <a:bodyPr/>
        <a:lstStyle/>
        <a:p>
          <a:endParaRPr lang="en-GB" sz="1000"/>
        </a:p>
      </dgm:t>
    </dgm:pt>
    <dgm:pt modelId="{DE11540E-65ED-4A4D-8BFB-02B235DA9D2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000" b="1" dirty="0" smtClean="0"/>
            <a:t>OD Consultant </a:t>
          </a:r>
        </a:p>
        <a:p>
          <a:pPr>
            <a:lnSpc>
              <a:spcPct val="100000"/>
            </a:lnSpc>
          </a:pPr>
          <a:r>
            <a:rPr lang="en-GB" sz="1000" b="1" dirty="0" smtClean="0"/>
            <a:t>(Wellbeing &amp; Engagement) </a:t>
          </a:r>
          <a:r>
            <a:rPr lang="en-GB" sz="1000" dirty="0" smtClean="0"/>
            <a:t/>
          </a:r>
          <a:br>
            <a:rPr lang="en-GB" sz="1000" dirty="0" smtClean="0"/>
          </a:br>
          <a:r>
            <a:rPr lang="en-GB" sz="1000" dirty="0" smtClean="0"/>
            <a:t>Rachel Polwart</a:t>
          </a:r>
        </a:p>
      </dgm:t>
    </dgm:pt>
    <dgm:pt modelId="{1514C64C-19C7-4CD3-B173-89ABE9C3FEC1}" type="parTrans" cxnId="{319256FF-3851-4EA7-8A5A-57DEF5DB9DF7}">
      <dgm:prSet/>
      <dgm:spPr/>
      <dgm:t>
        <a:bodyPr/>
        <a:lstStyle/>
        <a:p>
          <a:endParaRPr lang="en-GB" sz="1000"/>
        </a:p>
      </dgm:t>
    </dgm:pt>
    <dgm:pt modelId="{72ECC6F6-0444-4E9C-B625-CC480204DDA0}" type="sibTrans" cxnId="{319256FF-3851-4EA7-8A5A-57DEF5DB9DF7}">
      <dgm:prSet/>
      <dgm:spPr/>
      <dgm:t>
        <a:bodyPr/>
        <a:lstStyle/>
        <a:p>
          <a:endParaRPr lang="en-GB" sz="1000"/>
        </a:p>
      </dgm:t>
    </dgm:pt>
    <dgm:pt modelId="{2ABE9612-8BC3-4225-80EA-E6E4DA1929BD}">
      <dgm:prSet custT="1"/>
      <dgm:spPr/>
      <dgm:t>
        <a:bodyPr/>
        <a:lstStyle/>
        <a:p>
          <a:r>
            <a:rPr lang="en-GB" sz="1000" b="1" dirty="0" smtClean="0"/>
            <a:t>OD Consultant</a:t>
          </a:r>
        </a:p>
        <a:p>
          <a:r>
            <a:rPr lang="en-GB" sz="1000" dirty="0" smtClean="0"/>
            <a:t>Natalie Gordon </a:t>
          </a:r>
        </a:p>
      </dgm:t>
    </dgm:pt>
    <dgm:pt modelId="{238A895A-1A8D-49F2-A92B-FABFE226BA63}" type="parTrans" cxnId="{D86C7FF1-7AD1-4B4B-9783-6E5AF1D0FBE3}">
      <dgm:prSet/>
      <dgm:spPr/>
      <dgm:t>
        <a:bodyPr/>
        <a:lstStyle/>
        <a:p>
          <a:endParaRPr lang="en-GB" sz="1000"/>
        </a:p>
      </dgm:t>
    </dgm:pt>
    <dgm:pt modelId="{F78380F3-242A-4D6D-8108-77A5369D604D}" type="sibTrans" cxnId="{D86C7FF1-7AD1-4B4B-9783-6E5AF1D0FBE3}">
      <dgm:prSet/>
      <dgm:spPr/>
      <dgm:t>
        <a:bodyPr/>
        <a:lstStyle/>
        <a:p>
          <a:endParaRPr lang="en-GB" sz="1000"/>
        </a:p>
      </dgm:t>
    </dgm:pt>
    <dgm:pt modelId="{EB9618B3-7233-414D-B5F9-7907AFF3E5DB}">
      <dgm:prSet custT="1"/>
      <dgm:spPr/>
      <dgm:t>
        <a:bodyPr/>
        <a:lstStyle/>
        <a:p>
          <a:r>
            <a:rPr lang="en-GB" sz="1000" b="1" dirty="0" smtClean="0"/>
            <a:t>POD Officer</a:t>
          </a:r>
        </a:p>
        <a:p>
          <a:endParaRPr lang="en-GB" sz="1000" dirty="0" smtClean="0"/>
        </a:p>
      </dgm:t>
    </dgm:pt>
    <dgm:pt modelId="{6CA08FBB-5367-480A-BE43-F83BA1F8C891}" type="parTrans" cxnId="{63F06F4B-9BD1-4F49-801B-241BF4B5048A}">
      <dgm:prSet/>
      <dgm:spPr/>
      <dgm:t>
        <a:bodyPr/>
        <a:lstStyle/>
        <a:p>
          <a:endParaRPr lang="en-GB" sz="1000"/>
        </a:p>
      </dgm:t>
    </dgm:pt>
    <dgm:pt modelId="{59BC12FB-043C-47F2-BAEE-5FF13117B048}" type="sibTrans" cxnId="{63F06F4B-9BD1-4F49-801B-241BF4B5048A}">
      <dgm:prSet/>
      <dgm:spPr/>
      <dgm:t>
        <a:bodyPr/>
        <a:lstStyle/>
        <a:p>
          <a:endParaRPr lang="en-GB" sz="1000"/>
        </a:p>
      </dgm:t>
    </dgm:pt>
    <dgm:pt modelId="{2A46D036-B7EF-499D-896A-7E2E5A842120}" type="asst">
      <dgm:prSet custT="1"/>
      <dgm:spPr/>
      <dgm:t>
        <a:bodyPr/>
        <a:lstStyle/>
        <a:p>
          <a:r>
            <a:rPr lang="en-GB" sz="1000" b="1" dirty="0" smtClean="0"/>
            <a:t>OD Programme </a:t>
          </a:r>
          <a:r>
            <a:rPr lang="en-GB" sz="1000" b="1" dirty="0" smtClean="0"/>
            <a:t>Manager</a:t>
          </a:r>
          <a:endParaRPr lang="en-GB" sz="1000" b="1" dirty="0" smtClean="0"/>
        </a:p>
      </dgm:t>
    </dgm:pt>
    <dgm:pt modelId="{A67DCB72-C03C-4C15-B8F9-EF0A8113AD59}" type="parTrans" cxnId="{E67F3196-28F3-4B34-9FBA-8FF6AF30BECE}">
      <dgm:prSet/>
      <dgm:spPr/>
      <dgm:t>
        <a:bodyPr/>
        <a:lstStyle/>
        <a:p>
          <a:endParaRPr lang="en-GB" sz="1000"/>
        </a:p>
      </dgm:t>
    </dgm:pt>
    <dgm:pt modelId="{51AC26E7-71E4-4A8F-A454-72282E5DAC12}" type="sibTrans" cxnId="{E67F3196-28F3-4B34-9FBA-8FF6AF30BECE}">
      <dgm:prSet/>
      <dgm:spPr/>
      <dgm:t>
        <a:bodyPr/>
        <a:lstStyle/>
        <a:p>
          <a:endParaRPr lang="en-GB" sz="1000"/>
        </a:p>
      </dgm:t>
    </dgm:pt>
    <dgm:pt modelId="{8E322566-60DB-488D-A776-311C93CD3E34}">
      <dgm:prSet custT="1"/>
      <dgm:spPr/>
      <dgm:t>
        <a:bodyPr/>
        <a:lstStyle/>
        <a:p>
          <a:r>
            <a:rPr lang="en-GB" sz="1000" b="1" dirty="0" smtClean="0"/>
            <a:t>POD </a:t>
          </a:r>
          <a:r>
            <a:rPr lang="en-GB" sz="1000" b="1" dirty="0" smtClean="0"/>
            <a:t>Administrator</a:t>
          </a:r>
          <a:endParaRPr lang="en-GB" sz="1000" b="1" dirty="0" smtClean="0"/>
        </a:p>
      </dgm:t>
    </dgm:pt>
    <dgm:pt modelId="{7616D867-9232-4954-A203-9ACCCED03198}" type="parTrans" cxnId="{DF41F300-2F1E-493C-A8F7-ADB8D33ED96C}">
      <dgm:prSet/>
      <dgm:spPr/>
      <dgm:t>
        <a:bodyPr/>
        <a:lstStyle/>
        <a:p>
          <a:endParaRPr lang="en-GB" sz="1000"/>
        </a:p>
      </dgm:t>
    </dgm:pt>
    <dgm:pt modelId="{2675F55B-5644-4BA1-BDB8-2F046C51A6CB}" type="sibTrans" cxnId="{DF41F300-2F1E-493C-A8F7-ADB8D33ED96C}">
      <dgm:prSet/>
      <dgm:spPr/>
      <dgm:t>
        <a:bodyPr/>
        <a:lstStyle/>
        <a:p>
          <a:endParaRPr lang="en-GB" sz="1000"/>
        </a:p>
      </dgm:t>
    </dgm:pt>
    <dgm:pt modelId="{8F0F460B-25BA-4A8E-B0C4-31072336A5DF}">
      <dgm:prSet custT="1"/>
      <dgm:spPr/>
      <dgm:t>
        <a:bodyPr/>
        <a:lstStyle/>
        <a:p>
          <a:r>
            <a:rPr lang="en-GB" sz="1000" b="1" dirty="0" smtClean="0"/>
            <a:t>POD </a:t>
          </a:r>
          <a:r>
            <a:rPr lang="en-GB" sz="1000" b="1" dirty="0" smtClean="0"/>
            <a:t>Administrator</a:t>
          </a:r>
          <a:endParaRPr lang="en-GB" sz="1000" b="1" dirty="0" smtClean="0"/>
        </a:p>
      </dgm:t>
    </dgm:pt>
    <dgm:pt modelId="{F5534BDF-6971-48B6-9703-DB9D337328CB}" type="parTrans" cxnId="{61ABCB62-80F4-4E21-9F96-995727BEF098}">
      <dgm:prSet/>
      <dgm:spPr/>
      <dgm:t>
        <a:bodyPr/>
        <a:lstStyle/>
        <a:p>
          <a:endParaRPr lang="en-GB" sz="1000"/>
        </a:p>
      </dgm:t>
    </dgm:pt>
    <dgm:pt modelId="{8B4B2662-83B0-4348-AE78-5EFB0DBCADC4}" type="sibTrans" cxnId="{61ABCB62-80F4-4E21-9F96-995727BEF098}">
      <dgm:prSet/>
      <dgm:spPr/>
      <dgm:t>
        <a:bodyPr/>
        <a:lstStyle/>
        <a:p>
          <a:endParaRPr lang="en-GB" sz="1000"/>
        </a:p>
      </dgm:t>
    </dgm:pt>
    <dgm:pt modelId="{E55FC85D-3668-416E-B1FE-C393CC452D4B}">
      <dgm:prSet custT="1"/>
      <dgm:spPr/>
      <dgm:t>
        <a:bodyPr/>
        <a:lstStyle/>
        <a:p>
          <a:r>
            <a:rPr lang="en-GB" sz="1000" b="1" dirty="0" smtClean="0"/>
            <a:t>OD </a:t>
          </a:r>
          <a:r>
            <a:rPr lang="en-GB" sz="1000" b="1" dirty="0" smtClean="0"/>
            <a:t>Trainer</a:t>
          </a:r>
          <a:endParaRPr lang="en-GB" sz="1000" b="1" dirty="0" smtClean="0"/>
        </a:p>
      </dgm:t>
    </dgm:pt>
    <dgm:pt modelId="{B8F6F8F6-15A3-43D9-8776-45BB449A0CA4}" type="parTrans" cxnId="{CBFD0E4E-5BE4-4A88-8662-1F007D828C7C}">
      <dgm:prSet/>
      <dgm:spPr/>
      <dgm:t>
        <a:bodyPr/>
        <a:lstStyle/>
        <a:p>
          <a:endParaRPr lang="en-GB" sz="1000"/>
        </a:p>
      </dgm:t>
    </dgm:pt>
    <dgm:pt modelId="{82D0B6FD-229D-4597-A958-4DD24C8165BC}" type="sibTrans" cxnId="{CBFD0E4E-5BE4-4A88-8662-1F007D828C7C}">
      <dgm:prSet/>
      <dgm:spPr/>
      <dgm:t>
        <a:bodyPr/>
        <a:lstStyle/>
        <a:p>
          <a:endParaRPr lang="en-GB" sz="1000"/>
        </a:p>
      </dgm:t>
    </dgm:pt>
    <dgm:pt modelId="{A84B75AB-46B7-48A1-BC3C-CEA8C3EC5AAF}">
      <dgm:prSet custT="1"/>
      <dgm:spPr/>
      <dgm:t>
        <a:bodyPr/>
        <a:lstStyle/>
        <a:p>
          <a:r>
            <a:rPr lang="en-GB" sz="1000" b="1" dirty="0" smtClean="0"/>
            <a:t>Receptionist/Administrator</a:t>
          </a:r>
          <a:endParaRPr lang="en-GB" sz="1000" b="1" dirty="0" smtClean="0"/>
        </a:p>
      </dgm:t>
    </dgm:pt>
    <dgm:pt modelId="{67E83C27-C5DC-4849-A711-5D94FAAA2D17}" type="parTrans" cxnId="{E9AD9C73-68C0-44C7-9243-3F116EEE3D53}">
      <dgm:prSet/>
      <dgm:spPr/>
      <dgm:t>
        <a:bodyPr/>
        <a:lstStyle/>
        <a:p>
          <a:endParaRPr lang="en-GB" sz="1000"/>
        </a:p>
      </dgm:t>
    </dgm:pt>
    <dgm:pt modelId="{CBA09822-57DF-4BC9-998E-69CD3D3E5E34}" type="sibTrans" cxnId="{E9AD9C73-68C0-44C7-9243-3F116EEE3D53}">
      <dgm:prSet/>
      <dgm:spPr/>
      <dgm:t>
        <a:bodyPr/>
        <a:lstStyle/>
        <a:p>
          <a:endParaRPr lang="en-GB" sz="1000"/>
        </a:p>
      </dgm:t>
    </dgm:pt>
    <dgm:pt modelId="{40576DC4-41B1-430D-A4C6-9680655E9B4B}" type="asst">
      <dgm:prSet custT="1"/>
      <dgm:spPr/>
      <dgm:t>
        <a:bodyPr/>
        <a:lstStyle/>
        <a:p>
          <a:r>
            <a:rPr lang="en-GB" sz="1000" b="1" dirty="0" smtClean="0"/>
            <a:t>PA &amp; OD </a:t>
          </a:r>
          <a:r>
            <a:rPr lang="en-GB" sz="1000" b="1" dirty="0" smtClean="0"/>
            <a:t>Coordinator</a:t>
          </a:r>
          <a:endParaRPr lang="en-GB" sz="1000" b="1" dirty="0" smtClean="0"/>
        </a:p>
      </dgm:t>
    </dgm:pt>
    <dgm:pt modelId="{F4ABBB6E-328A-4764-892B-16EE4827787A}" type="parTrans" cxnId="{1E84544A-4942-4BDE-8219-721E5BDB34EB}">
      <dgm:prSet/>
      <dgm:spPr/>
      <dgm:t>
        <a:bodyPr/>
        <a:lstStyle/>
        <a:p>
          <a:endParaRPr lang="en-GB" sz="1000"/>
        </a:p>
      </dgm:t>
    </dgm:pt>
    <dgm:pt modelId="{D78D4A13-061C-47F9-B703-55451D6DAD16}" type="sibTrans" cxnId="{1E84544A-4942-4BDE-8219-721E5BDB34EB}">
      <dgm:prSet/>
      <dgm:spPr/>
      <dgm:t>
        <a:bodyPr/>
        <a:lstStyle/>
        <a:p>
          <a:endParaRPr lang="en-GB" sz="1000"/>
        </a:p>
      </dgm:t>
    </dgm:pt>
    <dgm:pt modelId="{F38A5595-407A-4A2A-BCE4-6638C7C0719E}">
      <dgm:prSet custT="1"/>
      <dgm:spPr/>
      <dgm:t>
        <a:bodyPr/>
        <a:lstStyle/>
        <a:p>
          <a:r>
            <a:rPr lang="en-GB" sz="1000" b="1" dirty="0" smtClean="0"/>
            <a:t>POD Admin </a:t>
          </a:r>
          <a:r>
            <a:rPr lang="en-GB" sz="1000" b="1" dirty="0" smtClean="0"/>
            <a:t>Apprentice</a:t>
          </a:r>
          <a:endParaRPr lang="en-GB" sz="1000" b="1" dirty="0" smtClean="0"/>
        </a:p>
      </dgm:t>
    </dgm:pt>
    <dgm:pt modelId="{B0DF55E4-0566-419B-9572-6C1F4D5C2679}" type="parTrans" cxnId="{45106C9B-A2C1-4510-AB0B-3C897AC19598}">
      <dgm:prSet/>
      <dgm:spPr/>
      <dgm:t>
        <a:bodyPr/>
        <a:lstStyle/>
        <a:p>
          <a:endParaRPr lang="en-GB" sz="1000"/>
        </a:p>
      </dgm:t>
    </dgm:pt>
    <dgm:pt modelId="{7EA348E2-45DE-43C6-AE5B-D31581D3A6E2}" type="sibTrans" cxnId="{45106C9B-A2C1-4510-AB0B-3C897AC19598}">
      <dgm:prSet/>
      <dgm:spPr/>
      <dgm:t>
        <a:bodyPr/>
        <a:lstStyle/>
        <a:p>
          <a:endParaRPr lang="en-GB" sz="1000"/>
        </a:p>
      </dgm:t>
    </dgm:pt>
    <dgm:pt modelId="{F2D39023-3B28-46EB-B0E2-E47AD3D6CAC7}" type="pres">
      <dgm:prSet presAssocID="{3BADCA7C-B574-44B4-8CCB-6C94D061725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A0DF2072-7451-411C-BF6C-FE8634884D7B}" type="pres">
      <dgm:prSet presAssocID="{B711B380-FA45-4B3E-934C-2688FF788BA4}" presName="hierRoot1" presStyleCnt="0">
        <dgm:presLayoutVars>
          <dgm:hierBranch val="init"/>
        </dgm:presLayoutVars>
      </dgm:prSet>
      <dgm:spPr/>
    </dgm:pt>
    <dgm:pt modelId="{4E4A65AF-614D-4CF7-B0EF-CED4687EFA66}" type="pres">
      <dgm:prSet presAssocID="{B711B380-FA45-4B3E-934C-2688FF788BA4}" presName="rootComposite1" presStyleCnt="0"/>
      <dgm:spPr/>
    </dgm:pt>
    <dgm:pt modelId="{7FA33AF3-2AEC-47DF-AFDB-1DD7D5BF75D6}" type="pres">
      <dgm:prSet presAssocID="{B711B380-FA45-4B3E-934C-2688FF788BA4}" presName="rootText1" presStyleLbl="node0" presStyleIdx="0" presStyleCnt="2" custScaleX="299193" custScaleY="146575" custLinFactY="-100000" custLinFactNeighborX="-2121" custLinFactNeighborY="-13267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48D0D49-166B-4B08-B1DD-85C79A1750D0}" type="pres">
      <dgm:prSet presAssocID="{B711B380-FA45-4B3E-934C-2688FF788BA4}" presName="rootConnector1" presStyleLbl="node1" presStyleIdx="0" presStyleCnt="0"/>
      <dgm:spPr/>
      <dgm:t>
        <a:bodyPr/>
        <a:lstStyle/>
        <a:p>
          <a:endParaRPr lang="en-GB"/>
        </a:p>
      </dgm:t>
    </dgm:pt>
    <dgm:pt modelId="{9CD26A16-A848-4955-923B-15288C1586F1}" type="pres">
      <dgm:prSet presAssocID="{B711B380-FA45-4B3E-934C-2688FF788BA4}" presName="hierChild2" presStyleCnt="0"/>
      <dgm:spPr/>
    </dgm:pt>
    <dgm:pt modelId="{A4AF9532-7667-4481-9254-A2D91DC09639}" type="pres">
      <dgm:prSet presAssocID="{58A7A7DB-9C7F-49E6-B985-5193842262C5}" presName="Name37" presStyleLbl="parChTrans1D2" presStyleIdx="0" presStyleCnt="4"/>
      <dgm:spPr/>
      <dgm:t>
        <a:bodyPr/>
        <a:lstStyle/>
        <a:p>
          <a:endParaRPr lang="en-GB"/>
        </a:p>
      </dgm:t>
    </dgm:pt>
    <dgm:pt modelId="{69A984CF-EF25-40B4-AD4D-75A0B6842AA5}" type="pres">
      <dgm:prSet presAssocID="{F60511E2-6E00-432E-BA1A-66BF93C5FB35}" presName="hierRoot2" presStyleCnt="0">
        <dgm:presLayoutVars>
          <dgm:hierBranch val="init"/>
        </dgm:presLayoutVars>
      </dgm:prSet>
      <dgm:spPr/>
    </dgm:pt>
    <dgm:pt modelId="{4A0F6596-DDD1-444F-8CBD-BB1E1F7E9C02}" type="pres">
      <dgm:prSet presAssocID="{F60511E2-6E00-432E-BA1A-66BF93C5FB35}" presName="rootComposite" presStyleCnt="0"/>
      <dgm:spPr/>
    </dgm:pt>
    <dgm:pt modelId="{AB04A153-11DB-49BB-ADFA-22960F79D3E4}" type="pres">
      <dgm:prSet presAssocID="{F60511E2-6E00-432E-BA1A-66BF93C5FB35}" presName="rootText" presStyleLbl="node2" presStyleIdx="0" presStyleCnt="2" custScaleX="197807" custScaleY="148434" custLinFactX="100000" custLinFactY="-400000" custLinFactNeighborX="158569" custLinFactNeighborY="-41986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B916B91-242F-4560-9F6B-C6BB94B0FB5B}" type="pres">
      <dgm:prSet presAssocID="{F60511E2-6E00-432E-BA1A-66BF93C5FB35}" presName="rootConnector" presStyleLbl="node2" presStyleIdx="0" presStyleCnt="2"/>
      <dgm:spPr/>
      <dgm:t>
        <a:bodyPr/>
        <a:lstStyle/>
        <a:p>
          <a:endParaRPr lang="en-GB"/>
        </a:p>
      </dgm:t>
    </dgm:pt>
    <dgm:pt modelId="{E582D291-3FF9-4878-A799-50EED416C3B6}" type="pres">
      <dgm:prSet presAssocID="{F60511E2-6E00-432E-BA1A-66BF93C5FB35}" presName="hierChild4" presStyleCnt="0"/>
      <dgm:spPr/>
    </dgm:pt>
    <dgm:pt modelId="{CF97B666-B10F-488F-98B2-98ABC5204B09}" type="pres">
      <dgm:prSet presAssocID="{F60511E2-6E00-432E-BA1A-66BF93C5FB35}" presName="hierChild5" presStyleCnt="0"/>
      <dgm:spPr/>
    </dgm:pt>
    <dgm:pt modelId="{50575A22-1C46-465B-8E2D-C9AD4D224184}" type="pres">
      <dgm:prSet presAssocID="{7AECEC7D-10A8-49A3-ACA0-3E7C113BD814}" presName="Name37" presStyleLbl="parChTrans1D2" presStyleIdx="1" presStyleCnt="4"/>
      <dgm:spPr/>
      <dgm:t>
        <a:bodyPr/>
        <a:lstStyle/>
        <a:p>
          <a:endParaRPr lang="en-GB"/>
        </a:p>
      </dgm:t>
    </dgm:pt>
    <dgm:pt modelId="{1DAEF823-C829-4D39-9822-D40730DEEE6D}" type="pres">
      <dgm:prSet presAssocID="{D16D7001-7825-4254-B544-165E84D6E1D0}" presName="hierRoot2" presStyleCnt="0">
        <dgm:presLayoutVars>
          <dgm:hierBranch val="init"/>
        </dgm:presLayoutVars>
      </dgm:prSet>
      <dgm:spPr/>
    </dgm:pt>
    <dgm:pt modelId="{61CFD108-76E4-4B85-B034-AE216262B3A5}" type="pres">
      <dgm:prSet presAssocID="{D16D7001-7825-4254-B544-165E84D6E1D0}" presName="rootComposite" presStyleCnt="0"/>
      <dgm:spPr/>
    </dgm:pt>
    <dgm:pt modelId="{70F3BB36-E81E-4404-BA07-D3E55B4491D7}" type="pres">
      <dgm:prSet presAssocID="{D16D7001-7825-4254-B544-165E84D6E1D0}" presName="rootText" presStyleLbl="node2" presStyleIdx="1" presStyleCnt="2" custScaleX="204347" custScaleY="176395" custLinFactY="-300000" custLinFactNeighborX="13402" custLinFactNeighborY="-33503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0D609CF-2E58-4FDF-893A-21162977EC3D}" type="pres">
      <dgm:prSet presAssocID="{D16D7001-7825-4254-B544-165E84D6E1D0}" presName="rootConnector" presStyleLbl="node2" presStyleIdx="1" presStyleCnt="2"/>
      <dgm:spPr/>
      <dgm:t>
        <a:bodyPr/>
        <a:lstStyle/>
        <a:p>
          <a:endParaRPr lang="en-GB"/>
        </a:p>
      </dgm:t>
    </dgm:pt>
    <dgm:pt modelId="{4009373F-77E6-4C00-A264-CDC431D07DBF}" type="pres">
      <dgm:prSet presAssocID="{D16D7001-7825-4254-B544-165E84D6E1D0}" presName="hierChild4" presStyleCnt="0"/>
      <dgm:spPr/>
    </dgm:pt>
    <dgm:pt modelId="{EB9E38E6-E1BC-4F06-B044-F9CB1A8FD58C}" type="pres">
      <dgm:prSet presAssocID="{D16D7001-7825-4254-B544-165E84D6E1D0}" presName="hierChild5" presStyleCnt="0"/>
      <dgm:spPr/>
    </dgm:pt>
    <dgm:pt modelId="{A963E310-3E4A-4DC2-B4C0-10652DF5EC3C}" type="pres">
      <dgm:prSet presAssocID="{B711B380-FA45-4B3E-934C-2688FF788BA4}" presName="hierChild3" presStyleCnt="0"/>
      <dgm:spPr/>
    </dgm:pt>
    <dgm:pt modelId="{783B08C1-2F07-4C68-BB75-99F7C8BDD62B}" type="pres">
      <dgm:prSet presAssocID="{ED10EC6D-89D8-42EE-9EA1-4B9A4FF999FE}" presName="Name111" presStyleLbl="parChTrans1D2" presStyleIdx="2" presStyleCnt="4"/>
      <dgm:spPr/>
      <dgm:t>
        <a:bodyPr/>
        <a:lstStyle/>
        <a:p>
          <a:endParaRPr lang="en-GB"/>
        </a:p>
      </dgm:t>
    </dgm:pt>
    <dgm:pt modelId="{A0878DAB-4E27-47F5-96FD-3D957A844498}" type="pres">
      <dgm:prSet presAssocID="{3AD1E90C-061F-477D-A518-7F80EBC5F136}" presName="hierRoot3" presStyleCnt="0">
        <dgm:presLayoutVars>
          <dgm:hierBranch val="init"/>
        </dgm:presLayoutVars>
      </dgm:prSet>
      <dgm:spPr/>
    </dgm:pt>
    <dgm:pt modelId="{417F8163-C11F-4061-90C6-5F6556CC533E}" type="pres">
      <dgm:prSet presAssocID="{3AD1E90C-061F-477D-A518-7F80EBC5F136}" presName="rootComposite3" presStyleCnt="0"/>
      <dgm:spPr/>
    </dgm:pt>
    <dgm:pt modelId="{65E63C31-B156-4766-84B8-EF3322DA1FEE}" type="pres">
      <dgm:prSet presAssocID="{3AD1E90C-061F-477D-A518-7F80EBC5F136}" presName="rootText3" presStyleLbl="asst1" presStyleIdx="0" presStyleCnt="2" custScaleX="270718" custScaleY="175906" custLinFactNeighborX="-19" custLinFactNeighborY="-507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59EF208-D05F-4BF9-82D6-01D55BF4AEC7}" type="pres">
      <dgm:prSet presAssocID="{3AD1E90C-061F-477D-A518-7F80EBC5F136}" presName="rootConnector3" presStyleLbl="asst1" presStyleIdx="0" presStyleCnt="2"/>
      <dgm:spPr/>
      <dgm:t>
        <a:bodyPr/>
        <a:lstStyle/>
        <a:p>
          <a:endParaRPr lang="en-GB"/>
        </a:p>
      </dgm:t>
    </dgm:pt>
    <dgm:pt modelId="{66E293B8-1CC3-474B-AF9B-8A0129DF194B}" type="pres">
      <dgm:prSet presAssocID="{3AD1E90C-061F-477D-A518-7F80EBC5F136}" presName="hierChild6" presStyleCnt="0"/>
      <dgm:spPr/>
    </dgm:pt>
    <dgm:pt modelId="{ECCD9930-DDDF-4335-ADE5-DBC85DCA764E}" type="pres">
      <dgm:prSet presAssocID="{1514C64C-19C7-4CD3-B173-89ABE9C3FEC1}" presName="Name37" presStyleLbl="parChTrans1D3" presStyleIdx="0" presStyleCnt="4"/>
      <dgm:spPr/>
      <dgm:t>
        <a:bodyPr/>
        <a:lstStyle/>
        <a:p>
          <a:endParaRPr lang="en-GB"/>
        </a:p>
      </dgm:t>
    </dgm:pt>
    <dgm:pt modelId="{F4BA7EBF-E90B-4C1D-9217-DAB258AAE22F}" type="pres">
      <dgm:prSet presAssocID="{DE11540E-65ED-4A4D-8BFB-02B235DA9D26}" presName="hierRoot2" presStyleCnt="0">
        <dgm:presLayoutVars>
          <dgm:hierBranch val="init"/>
        </dgm:presLayoutVars>
      </dgm:prSet>
      <dgm:spPr/>
    </dgm:pt>
    <dgm:pt modelId="{848B01E7-7D90-4516-ABB7-7E2D8E22453F}" type="pres">
      <dgm:prSet presAssocID="{DE11540E-65ED-4A4D-8BFB-02B235DA9D26}" presName="rootComposite" presStyleCnt="0"/>
      <dgm:spPr/>
    </dgm:pt>
    <dgm:pt modelId="{65C67AEA-B699-45E2-AB6B-0DB2073A0C75}" type="pres">
      <dgm:prSet presAssocID="{DE11540E-65ED-4A4D-8BFB-02B235DA9D26}" presName="rootText" presStyleLbl="node3" presStyleIdx="0" presStyleCnt="4" custScaleX="144821" custScaleY="215502" custLinFactNeighborX="687" custLinFactNeighborY="1182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48AAD0D-ECC9-484A-BCA5-574CB6349385}" type="pres">
      <dgm:prSet presAssocID="{DE11540E-65ED-4A4D-8BFB-02B235DA9D26}" presName="rootConnector" presStyleLbl="node3" presStyleIdx="0" presStyleCnt="4"/>
      <dgm:spPr/>
      <dgm:t>
        <a:bodyPr/>
        <a:lstStyle/>
        <a:p>
          <a:endParaRPr lang="en-GB"/>
        </a:p>
      </dgm:t>
    </dgm:pt>
    <dgm:pt modelId="{6386F937-CEC0-4524-B45C-32C960EA8BF9}" type="pres">
      <dgm:prSet presAssocID="{DE11540E-65ED-4A4D-8BFB-02B235DA9D26}" presName="hierChild4" presStyleCnt="0"/>
      <dgm:spPr/>
    </dgm:pt>
    <dgm:pt modelId="{041A6324-620E-401A-A9A9-B53FCFE45282}" type="pres">
      <dgm:prSet presAssocID="{DE11540E-65ED-4A4D-8BFB-02B235DA9D26}" presName="hierChild5" presStyleCnt="0"/>
      <dgm:spPr/>
    </dgm:pt>
    <dgm:pt modelId="{7B5A16B8-FA3C-4E5C-A1A6-24286763AD0B}" type="pres">
      <dgm:prSet presAssocID="{238A895A-1A8D-49F2-A92B-FABFE226BA63}" presName="Name37" presStyleLbl="parChTrans1D3" presStyleIdx="1" presStyleCnt="4"/>
      <dgm:spPr/>
      <dgm:t>
        <a:bodyPr/>
        <a:lstStyle/>
        <a:p>
          <a:endParaRPr lang="en-GB"/>
        </a:p>
      </dgm:t>
    </dgm:pt>
    <dgm:pt modelId="{427B72A2-2238-47A3-8B9B-D98037F4EE4B}" type="pres">
      <dgm:prSet presAssocID="{2ABE9612-8BC3-4225-80EA-E6E4DA1929BD}" presName="hierRoot2" presStyleCnt="0">
        <dgm:presLayoutVars>
          <dgm:hierBranch val="init"/>
        </dgm:presLayoutVars>
      </dgm:prSet>
      <dgm:spPr/>
    </dgm:pt>
    <dgm:pt modelId="{5485A7C1-4AF8-4E9B-AD11-716BEC717387}" type="pres">
      <dgm:prSet presAssocID="{2ABE9612-8BC3-4225-80EA-E6E4DA1929BD}" presName="rootComposite" presStyleCnt="0"/>
      <dgm:spPr/>
    </dgm:pt>
    <dgm:pt modelId="{59CF04ED-9EB1-4F2A-AC17-3F543B82CBDE}" type="pres">
      <dgm:prSet presAssocID="{2ABE9612-8BC3-4225-80EA-E6E4DA1929BD}" presName="rootText" presStyleLbl="node3" presStyleIdx="1" presStyleCnt="4" custScaleX="129719" custScaleY="181963" custLinFactNeighborX="-8585" custLinFactNeighborY="1182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215FDCD-9DCD-4233-9827-1BA4E2239453}" type="pres">
      <dgm:prSet presAssocID="{2ABE9612-8BC3-4225-80EA-E6E4DA1929BD}" presName="rootConnector" presStyleLbl="node3" presStyleIdx="1" presStyleCnt="4"/>
      <dgm:spPr/>
      <dgm:t>
        <a:bodyPr/>
        <a:lstStyle/>
        <a:p>
          <a:endParaRPr lang="en-GB"/>
        </a:p>
      </dgm:t>
    </dgm:pt>
    <dgm:pt modelId="{EF2EA61C-F9D0-4A26-B365-59DDE4E60EFC}" type="pres">
      <dgm:prSet presAssocID="{2ABE9612-8BC3-4225-80EA-E6E4DA1929BD}" presName="hierChild4" presStyleCnt="0"/>
      <dgm:spPr/>
    </dgm:pt>
    <dgm:pt modelId="{880E1760-A462-4C34-AC06-74B7BD532C02}" type="pres">
      <dgm:prSet presAssocID="{B8F6F8F6-15A3-43D9-8776-45BB449A0CA4}" presName="Name37" presStyleLbl="parChTrans1D4" presStyleIdx="0" presStyleCnt="4"/>
      <dgm:spPr/>
      <dgm:t>
        <a:bodyPr/>
        <a:lstStyle/>
        <a:p>
          <a:endParaRPr lang="en-GB"/>
        </a:p>
      </dgm:t>
    </dgm:pt>
    <dgm:pt modelId="{D1CA663F-8936-41DA-BC75-5BD3AA243F3B}" type="pres">
      <dgm:prSet presAssocID="{E55FC85D-3668-416E-B1FE-C393CC452D4B}" presName="hierRoot2" presStyleCnt="0">
        <dgm:presLayoutVars>
          <dgm:hierBranch val="init"/>
        </dgm:presLayoutVars>
      </dgm:prSet>
      <dgm:spPr/>
    </dgm:pt>
    <dgm:pt modelId="{2A75780E-AFA5-47AB-BD60-849F9998EC89}" type="pres">
      <dgm:prSet presAssocID="{E55FC85D-3668-416E-B1FE-C393CC452D4B}" presName="rootComposite" presStyleCnt="0"/>
      <dgm:spPr/>
    </dgm:pt>
    <dgm:pt modelId="{6E30264D-FE03-4082-86CF-41B3C2940FD9}" type="pres">
      <dgm:prSet presAssocID="{E55FC85D-3668-416E-B1FE-C393CC452D4B}" presName="rootText" presStyleLbl="node4" presStyleIdx="0" presStyleCnt="4" custScaleX="132496" custScaleY="176560" custLinFactNeighborX="-20165" custLinFactNeighborY="2932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AA06340-5BC6-40FE-B4F2-B611742D544C}" type="pres">
      <dgm:prSet presAssocID="{E55FC85D-3668-416E-B1FE-C393CC452D4B}" presName="rootConnector" presStyleLbl="node4" presStyleIdx="0" presStyleCnt="4"/>
      <dgm:spPr/>
      <dgm:t>
        <a:bodyPr/>
        <a:lstStyle/>
        <a:p>
          <a:endParaRPr lang="en-GB"/>
        </a:p>
      </dgm:t>
    </dgm:pt>
    <dgm:pt modelId="{59B3844F-1A71-4EF0-B004-637A98F5A107}" type="pres">
      <dgm:prSet presAssocID="{E55FC85D-3668-416E-B1FE-C393CC452D4B}" presName="hierChild4" presStyleCnt="0"/>
      <dgm:spPr/>
    </dgm:pt>
    <dgm:pt modelId="{C79BD897-FEAD-4394-9663-FAF469367558}" type="pres">
      <dgm:prSet presAssocID="{E55FC85D-3668-416E-B1FE-C393CC452D4B}" presName="hierChild5" presStyleCnt="0"/>
      <dgm:spPr/>
    </dgm:pt>
    <dgm:pt modelId="{27826BCA-5D55-4DED-9C59-88CDAF89C5BC}" type="pres">
      <dgm:prSet presAssocID="{2ABE9612-8BC3-4225-80EA-E6E4DA1929BD}" presName="hierChild5" presStyleCnt="0"/>
      <dgm:spPr/>
    </dgm:pt>
    <dgm:pt modelId="{8450642D-1CEA-4178-8946-BB1CE756A215}" type="pres">
      <dgm:prSet presAssocID="{6CA08FBB-5367-480A-BE43-F83BA1F8C891}" presName="Name37" presStyleLbl="parChTrans1D3" presStyleIdx="2" presStyleCnt="4"/>
      <dgm:spPr/>
      <dgm:t>
        <a:bodyPr/>
        <a:lstStyle/>
        <a:p>
          <a:endParaRPr lang="en-GB"/>
        </a:p>
      </dgm:t>
    </dgm:pt>
    <dgm:pt modelId="{A0D1A0AD-5BE2-413C-BAE6-3A6B8D354C1A}" type="pres">
      <dgm:prSet presAssocID="{EB9618B3-7233-414D-B5F9-7907AFF3E5DB}" presName="hierRoot2" presStyleCnt="0">
        <dgm:presLayoutVars>
          <dgm:hierBranch val="init"/>
        </dgm:presLayoutVars>
      </dgm:prSet>
      <dgm:spPr/>
    </dgm:pt>
    <dgm:pt modelId="{F32CFE23-E665-4C83-859A-4AAB82D9D8B0}" type="pres">
      <dgm:prSet presAssocID="{EB9618B3-7233-414D-B5F9-7907AFF3E5DB}" presName="rootComposite" presStyleCnt="0"/>
      <dgm:spPr/>
    </dgm:pt>
    <dgm:pt modelId="{67881976-8D8B-49D5-BE92-1D15A323C88E}" type="pres">
      <dgm:prSet presAssocID="{EB9618B3-7233-414D-B5F9-7907AFF3E5DB}" presName="rootText" presStyleLbl="node3" presStyleIdx="2" presStyleCnt="4" custScaleX="121562" custScaleY="149928" custLinFactNeighborX="-20224" custLinFactNeighborY="1182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79F8A75-D7AF-4744-9FBF-F117423D975F}" type="pres">
      <dgm:prSet presAssocID="{EB9618B3-7233-414D-B5F9-7907AFF3E5DB}" presName="rootConnector" presStyleLbl="node3" presStyleIdx="2" presStyleCnt="4"/>
      <dgm:spPr/>
      <dgm:t>
        <a:bodyPr/>
        <a:lstStyle/>
        <a:p>
          <a:endParaRPr lang="en-GB"/>
        </a:p>
      </dgm:t>
    </dgm:pt>
    <dgm:pt modelId="{EF8182B7-D193-4879-985C-0DD788213116}" type="pres">
      <dgm:prSet presAssocID="{EB9618B3-7233-414D-B5F9-7907AFF3E5DB}" presName="hierChild4" presStyleCnt="0"/>
      <dgm:spPr/>
    </dgm:pt>
    <dgm:pt modelId="{55B89C4C-1653-4B93-ADAD-1B6210AE5243}" type="pres">
      <dgm:prSet presAssocID="{7616D867-9232-4954-A203-9ACCCED03198}" presName="Name37" presStyleLbl="parChTrans1D4" presStyleIdx="1" presStyleCnt="4"/>
      <dgm:spPr/>
      <dgm:t>
        <a:bodyPr/>
        <a:lstStyle/>
        <a:p>
          <a:endParaRPr lang="en-GB"/>
        </a:p>
      </dgm:t>
    </dgm:pt>
    <dgm:pt modelId="{65C5578F-8BA3-4A5A-9FE5-13BDEDEA4840}" type="pres">
      <dgm:prSet presAssocID="{8E322566-60DB-488D-A776-311C93CD3E34}" presName="hierRoot2" presStyleCnt="0">
        <dgm:presLayoutVars>
          <dgm:hierBranch val="init"/>
        </dgm:presLayoutVars>
      </dgm:prSet>
      <dgm:spPr/>
    </dgm:pt>
    <dgm:pt modelId="{782A203F-2D40-4342-B66F-99263131AB8A}" type="pres">
      <dgm:prSet presAssocID="{8E322566-60DB-488D-A776-311C93CD3E34}" presName="rootComposite" presStyleCnt="0"/>
      <dgm:spPr/>
    </dgm:pt>
    <dgm:pt modelId="{49522069-C023-4835-B45E-ACC30E11C916}" type="pres">
      <dgm:prSet presAssocID="{8E322566-60DB-488D-A776-311C93CD3E34}" presName="rootText" presStyleLbl="node4" presStyleIdx="1" presStyleCnt="4" custScaleX="157738" custScaleY="188073" custLinFactNeighborX="-19029" custLinFactNeighborY="3781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A445B23-7753-4F30-B7A5-FAA4E01616A4}" type="pres">
      <dgm:prSet presAssocID="{8E322566-60DB-488D-A776-311C93CD3E34}" presName="rootConnector" presStyleLbl="node4" presStyleIdx="1" presStyleCnt="4"/>
      <dgm:spPr/>
      <dgm:t>
        <a:bodyPr/>
        <a:lstStyle/>
        <a:p>
          <a:endParaRPr lang="en-GB"/>
        </a:p>
      </dgm:t>
    </dgm:pt>
    <dgm:pt modelId="{5C7C9BBF-08EF-443F-B486-50EEDF751F37}" type="pres">
      <dgm:prSet presAssocID="{8E322566-60DB-488D-A776-311C93CD3E34}" presName="hierChild4" presStyleCnt="0"/>
      <dgm:spPr/>
    </dgm:pt>
    <dgm:pt modelId="{DD16E074-47F7-458F-B163-DBE96FB42F7B}" type="pres">
      <dgm:prSet presAssocID="{B0DF55E4-0566-419B-9572-6C1F4D5C2679}" presName="Name37" presStyleLbl="parChTrans1D4" presStyleIdx="2" presStyleCnt="4"/>
      <dgm:spPr/>
      <dgm:t>
        <a:bodyPr/>
        <a:lstStyle/>
        <a:p>
          <a:endParaRPr lang="en-GB"/>
        </a:p>
      </dgm:t>
    </dgm:pt>
    <dgm:pt modelId="{7F1049B2-AFC6-487B-A592-CD2F9DE28F0A}" type="pres">
      <dgm:prSet presAssocID="{F38A5595-407A-4A2A-BCE4-6638C7C0719E}" presName="hierRoot2" presStyleCnt="0">
        <dgm:presLayoutVars>
          <dgm:hierBranch val="init"/>
        </dgm:presLayoutVars>
      </dgm:prSet>
      <dgm:spPr/>
    </dgm:pt>
    <dgm:pt modelId="{3B346B2B-40B0-493E-896D-1C270E2841C8}" type="pres">
      <dgm:prSet presAssocID="{F38A5595-407A-4A2A-BCE4-6638C7C0719E}" presName="rootComposite" presStyleCnt="0"/>
      <dgm:spPr/>
    </dgm:pt>
    <dgm:pt modelId="{8976CC90-A84A-43CD-B725-857A759A5C45}" type="pres">
      <dgm:prSet presAssocID="{F38A5595-407A-4A2A-BCE4-6638C7C0719E}" presName="rootText" presStyleLbl="node4" presStyleIdx="2" presStyleCnt="4" custScaleX="136130" custScaleY="176088" custLinFactNeighborX="-3532" custLinFactNeighborY="2522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7B37AE7-B2A8-4BF6-A397-0BDFC6CDC5F8}" type="pres">
      <dgm:prSet presAssocID="{F38A5595-407A-4A2A-BCE4-6638C7C0719E}" presName="rootConnector" presStyleLbl="node4" presStyleIdx="2" presStyleCnt="4"/>
      <dgm:spPr/>
      <dgm:t>
        <a:bodyPr/>
        <a:lstStyle/>
        <a:p>
          <a:endParaRPr lang="en-GB"/>
        </a:p>
      </dgm:t>
    </dgm:pt>
    <dgm:pt modelId="{D08B44AC-9663-41F4-A303-3C3BAA4F8082}" type="pres">
      <dgm:prSet presAssocID="{F38A5595-407A-4A2A-BCE4-6638C7C0719E}" presName="hierChild4" presStyleCnt="0"/>
      <dgm:spPr/>
    </dgm:pt>
    <dgm:pt modelId="{92897A23-4FF8-47EC-BE37-C3B8BD928707}" type="pres">
      <dgm:prSet presAssocID="{F38A5595-407A-4A2A-BCE4-6638C7C0719E}" presName="hierChild5" presStyleCnt="0"/>
      <dgm:spPr/>
    </dgm:pt>
    <dgm:pt modelId="{495A3DF3-C559-47E8-88E7-3C9C80BBCAC4}" type="pres">
      <dgm:prSet presAssocID="{8E322566-60DB-488D-A776-311C93CD3E34}" presName="hierChild5" presStyleCnt="0"/>
      <dgm:spPr/>
    </dgm:pt>
    <dgm:pt modelId="{706C167F-634C-4610-9C67-E3C0973914DF}" type="pres">
      <dgm:prSet presAssocID="{F5534BDF-6971-48B6-9703-DB9D337328CB}" presName="Name37" presStyleLbl="parChTrans1D4" presStyleIdx="3" presStyleCnt="4"/>
      <dgm:spPr/>
      <dgm:t>
        <a:bodyPr/>
        <a:lstStyle/>
        <a:p>
          <a:endParaRPr lang="en-GB"/>
        </a:p>
      </dgm:t>
    </dgm:pt>
    <dgm:pt modelId="{7603E83A-37FF-4040-B837-42B709B37DE1}" type="pres">
      <dgm:prSet presAssocID="{8F0F460B-25BA-4A8E-B0C4-31072336A5DF}" presName="hierRoot2" presStyleCnt="0">
        <dgm:presLayoutVars>
          <dgm:hierBranch val="init"/>
        </dgm:presLayoutVars>
      </dgm:prSet>
      <dgm:spPr/>
    </dgm:pt>
    <dgm:pt modelId="{8BFF7EA0-424D-4DC9-B758-B1D43C8068DF}" type="pres">
      <dgm:prSet presAssocID="{8F0F460B-25BA-4A8E-B0C4-31072336A5DF}" presName="rootComposite" presStyleCnt="0"/>
      <dgm:spPr/>
    </dgm:pt>
    <dgm:pt modelId="{A6164F99-8EC2-4639-9E46-60C20AD3F266}" type="pres">
      <dgm:prSet presAssocID="{8F0F460B-25BA-4A8E-B0C4-31072336A5DF}" presName="rootText" presStyleLbl="node4" presStyleIdx="3" presStyleCnt="4" custScaleX="149316" custScaleY="181624" custLinFactNeighborX="-23215" custLinFactNeighborY="4225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B7FA354-F92F-48ED-9019-54452FE7E2F4}" type="pres">
      <dgm:prSet presAssocID="{8F0F460B-25BA-4A8E-B0C4-31072336A5DF}" presName="rootConnector" presStyleLbl="node4" presStyleIdx="3" presStyleCnt="4"/>
      <dgm:spPr/>
      <dgm:t>
        <a:bodyPr/>
        <a:lstStyle/>
        <a:p>
          <a:endParaRPr lang="en-GB"/>
        </a:p>
      </dgm:t>
    </dgm:pt>
    <dgm:pt modelId="{E1BF9B3A-D0F2-4F44-BC92-564DD38C2788}" type="pres">
      <dgm:prSet presAssocID="{8F0F460B-25BA-4A8E-B0C4-31072336A5DF}" presName="hierChild4" presStyleCnt="0"/>
      <dgm:spPr/>
    </dgm:pt>
    <dgm:pt modelId="{A75D87AD-915A-4E99-A363-E21CFD82D1CB}" type="pres">
      <dgm:prSet presAssocID="{8F0F460B-25BA-4A8E-B0C4-31072336A5DF}" presName="hierChild5" presStyleCnt="0"/>
      <dgm:spPr/>
    </dgm:pt>
    <dgm:pt modelId="{09A8D077-CB25-49FD-9C08-EA15C2EB0344}" type="pres">
      <dgm:prSet presAssocID="{EB9618B3-7233-414D-B5F9-7907AFF3E5DB}" presName="hierChild5" presStyleCnt="0"/>
      <dgm:spPr/>
    </dgm:pt>
    <dgm:pt modelId="{278E96C1-1231-4F22-8DC7-00E93B64E215}" type="pres">
      <dgm:prSet presAssocID="{3AD1E90C-061F-477D-A518-7F80EBC5F136}" presName="hierChild7" presStyleCnt="0"/>
      <dgm:spPr/>
    </dgm:pt>
    <dgm:pt modelId="{D81B4AEE-EF28-4528-A935-E76822339060}" type="pres">
      <dgm:prSet presAssocID="{A67DCB72-C03C-4C15-B8F9-EF0A8113AD59}" presName="Name111" presStyleLbl="parChTrans1D2" presStyleIdx="3" presStyleCnt="4"/>
      <dgm:spPr/>
      <dgm:t>
        <a:bodyPr/>
        <a:lstStyle/>
        <a:p>
          <a:endParaRPr lang="en-GB"/>
        </a:p>
      </dgm:t>
    </dgm:pt>
    <dgm:pt modelId="{E1187A66-2A95-4EBE-9A64-3B7E68753FD6}" type="pres">
      <dgm:prSet presAssocID="{2A46D036-B7EF-499D-896A-7E2E5A842120}" presName="hierRoot3" presStyleCnt="0">
        <dgm:presLayoutVars>
          <dgm:hierBranch val="init"/>
        </dgm:presLayoutVars>
      </dgm:prSet>
      <dgm:spPr/>
    </dgm:pt>
    <dgm:pt modelId="{9CD59BE3-A853-41D6-96F7-E2DB99130FDC}" type="pres">
      <dgm:prSet presAssocID="{2A46D036-B7EF-499D-896A-7E2E5A842120}" presName="rootComposite3" presStyleCnt="0"/>
      <dgm:spPr/>
    </dgm:pt>
    <dgm:pt modelId="{68868592-C4DB-4637-B918-3820A0906549}" type="pres">
      <dgm:prSet presAssocID="{2A46D036-B7EF-499D-896A-7E2E5A842120}" presName="rootText3" presStyleLbl="asst1" presStyleIdx="1" presStyleCnt="2" custScaleX="189451" custScaleY="176425" custLinFactY="200000" custLinFactNeighborX="20997" custLinFactNeighborY="20330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91EB270-7BB6-481D-A44E-8D3EA40E7BF2}" type="pres">
      <dgm:prSet presAssocID="{2A46D036-B7EF-499D-896A-7E2E5A842120}" presName="rootConnector3" presStyleLbl="asst1" presStyleIdx="1" presStyleCnt="2"/>
      <dgm:spPr/>
      <dgm:t>
        <a:bodyPr/>
        <a:lstStyle/>
        <a:p>
          <a:endParaRPr lang="en-GB"/>
        </a:p>
      </dgm:t>
    </dgm:pt>
    <dgm:pt modelId="{6E087A78-09C3-4EF8-9DBD-21841263AE09}" type="pres">
      <dgm:prSet presAssocID="{2A46D036-B7EF-499D-896A-7E2E5A842120}" presName="hierChild6" presStyleCnt="0"/>
      <dgm:spPr/>
    </dgm:pt>
    <dgm:pt modelId="{239A46BF-257D-4C3E-A6E9-40F3ED31BC1A}" type="pres">
      <dgm:prSet presAssocID="{67E83C27-C5DC-4849-A711-5D94FAAA2D17}" presName="Name37" presStyleLbl="parChTrans1D3" presStyleIdx="3" presStyleCnt="4"/>
      <dgm:spPr/>
      <dgm:t>
        <a:bodyPr/>
        <a:lstStyle/>
        <a:p>
          <a:endParaRPr lang="en-GB"/>
        </a:p>
      </dgm:t>
    </dgm:pt>
    <dgm:pt modelId="{B5A2CE98-8923-415A-BE60-82961D4C03C5}" type="pres">
      <dgm:prSet presAssocID="{A84B75AB-46B7-48A1-BC3C-CEA8C3EC5AAF}" presName="hierRoot2" presStyleCnt="0">
        <dgm:presLayoutVars>
          <dgm:hierBranch val="init"/>
        </dgm:presLayoutVars>
      </dgm:prSet>
      <dgm:spPr/>
    </dgm:pt>
    <dgm:pt modelId="{729B6170-4A40-4C28-A0C1-2F12654FC06A}" type="pres">
      <dgm:prSet presAssocID="{A84B75AB-46B7-48A1-BC3C-CEA8C3EC5AAF}" presName="rootComposite" presStyleCnt="0"/>
      <dgm:spPr/>
    </dgm:pt>
    <dgm:pt modelId="{8BE20061-79CE-4897-9D43-F34474E7A6DC}" type="pres">
      <dgm:prSet presAssocID="{A84B75AB-46B7-48A1-BC3C-CEA8C3EC5AAF}" presName="rootText" presStyleLbl="node3" presStyleIdx="3" presStyleCnt="4" custScaleX="205420" custScaleY="163647" custLinFactY="179326" custLinFactNeighborX="16432" custLinFactNeighborY="2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3E3B587-B8D9-45F0-A308-7E4FF8BC2103}" type="pres">
      <dgm:prSet presAssocID="{A84B75AB-46B7-48A1-BC3C-CEA8C3EC5AAF}" presName="rootConnector" presStyleLbl="node3" presStyleIdx="3" presStyleCnt="4"/>
      <dgm:spPr/>
      <dgm:t>
        <a:bodyPr/>
        <a:lstStyle/>
        <a:p>
          <a:endParaRPr lang="en-GB"/>
        </a:p>
      </dgm:t>
    </dgm:pt>
    <dgm:pt modelId="{8AC5DDE3-E5B5-4B77-8D39-A055757E8218}" type="pres">
      <dgm:prSet presAssocID="{A84B75AB-46B7-48A1-BC3C-CEA8C3EC5AAF}" presName="hierChild4" presStyleCnt="0"/>
      <dgm:spPr/>
    </dgm:pt>
    <dgm:pt modelId="{7D2063C8-CA7A-4FD4-80D2-481CE929BDBB}" type="pres">
      <dgm:prSet presAssocID="{A84B75AB-46B7-48A1-BC3C-CEA8C3EC5AAF}" presName="hierChild5" presStyleCnt="0"/>
      <dgm:spPr/>
    </dgm:pt>
    <dgm:pt modelId="{15130055-9C87-479C-B491-4E631B796E21}" type="pres">
      <dgm:prSet presAssocID="{2A46D036-B7EF-499D-896A-7E2E5A842120}" presName="hierChild7" presStyleCnt="0"/>
      <dgm:spPr/>
    </dgm:pt>
    <dgm:pt modelId="{B2CB78E1-F6EB-488C-A4FB-A682262977FC}" type="pres">
      <dgm:prSet presAssocID="{40576DC4-41B1-430D-A4C6-9680655E9B4B}" presName="hierRoot1" presStyleCnt="0">
        <dgm:presLayoutVars>
          <dgm:hierBranch val="init"/>
        </dgm:presLayoutVars>
      </dgm:prSet>
      <dgm:spPr/>
    </dgm:pt>
    <dgm:pt modelId="{4AEC58F1-A0FA-4D89-9E5E-E1B5815C19C7}" type="pres">
      <dgm:prSet presAssocID="{40576DC4-41B1-430D-A4C6-9680655E9B4B}" presName="rootComposite1" presStyleCnt="0"/>
      <dgm:spPr/>
    </dgm:pt>
    <dgm:pt modelId="{EF7136C0-5DE3-4188-99FF-B7B8B18F8702}" type="pres">
      <dgm:prSet presAssocID="{40576DC4-41B1-430D-A4C6-9680655E9B4B}" presName="rootText1" presStyleLbl="node0" presStyleIdx="1" presStyleCnt="2" custScaleX="170771" custScaleY="140336" custLinFactX="-231403" custLinFactNeighborX="-300000" custLinFactNeighborY="-2657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315F2A6-4ECE-4195-AC25-AFA12DEE2F9F}" type="pres">
      <dgm:prSet presAssocID="{40576DC4-41B1-430D-A4C6-9680655E9B4B}" presName="rootConnector1" presStyleLbl="asst0" presStyleIdx="0" presStyleCnt="0"/>
      <dgm:spPr/>
      <dgm:t>
        <a:bodyPr/>
        <a:lstStyle/>
        <a:p>
          <a:endParaRPr lang="en-GB"/>
        </a:p>
      </dgm:t>
    </dgm:pt>
    <dgm:pt modelId="{E39728BD-ACA2-49CC-8E6D-39F15F87156F}" type="pres">
      <dgm:prSet presAssocID="{40576DC4-41B1-430D-A4C6-9680655E9B4B}" presName="hierChild2" presStyleCnt="0"/>
      <dgm:spPr/>
    </dgm:pt>
    <dgm:pt modelId="{6C77D2AF-7EA4-418D-B1F1-9DDF2DAE5283}" type="pres">
      <dgm:prSet presAssocID="{40576DC4-41B1-430D-A4C6-9680655E9B4B}" presName="hierChild3" presStyleCnt="0"/>
      <dgm:spPr/>
    </dgm:pt>
  </dgm:ptLst>
  <dgm:cxnLst>
    <dgm:cxn modelId="{D05B0366-FEBE-4799-B222-C6BA7C7956CE}" type="presOf" srcId="{A67DCB72-C03C-4C15-B8F9-EF0A8113AD59}" destId="{D81B4AEE-EF28-4528-A935-E76822339060}" srcOrd="0" destOrd="0" presId="urn:microsoft.com/office/officeart/2005/8/layout/orgChart1"/>
    <dgm:cxn modelId="{3C3B2A75-05A8-424C-A24A-1464A30CBF34}" type="presOf" srcId="{40576DC4-41B1-430D-A4C6-9680655E9B4B}" destId="{F315F2A6-4ECE-4195-AC25-AFA12DEE2F9F}" srcOrd="1" destOrd="0" presId="urn:microsoft.com/office/officeart/2005/8/layout/orgChart1"/>
    <dgm:cxn modelId="{5E36E278-6B21-4288-AACF-AB0F77928AA5}" type="presOf" srcId="{DE11540E-65ED-4A4D-8BFB-02B235DA9D26}" destId="{65C67AEA-B699-45E2-AB6B-0DB2073A0C75}" srcOrd="0" destOrd="0" presId="urn:microsoft.com/office/officeart/2005/8/layout/orgChart1"/>
    <dgm:cxn modelId="{FE509125-B305-475A-A4CE-6741634686A3}" type="presOf" srcId="{B8F6F8F6-15A3-43D9-8776-45BB449A0CA4}" destId="{880E1760-A462-4C34-AC06-74B7BD532C02}" srcOrd="0" destOrd="0" presId="urn:microsoft.com/office/officeart/2005/8/layout/orgChart1"/>
    <dgm:cxn modelId="{B4FE10BB-1B87-4BB6-88D3-95344CE155C3}" srcId="{B711B380-FA45-4B3E-934C-2688FF788BA4}" destId="{D16D7001-7825-4254-B544-165E84D6E1D0}" srcOrd="2" destOrd="0" parTransId="{7AECEC7D-10A8-49A3-ACA0-3E7C113BD814}" sibTransId="{41CF3FEA-2DB5-49F9-AA3D-5832CAE811B3}"/>
    <dgm:cxn modelId="{762E460B-7635-40DD-A096-2BDB1B6105D5}" type="presOf" srcId="{3BADCA7C-B574-44B4-8CCB-6C94D061725D}" destId="{F2D39023-3B28-46EB-B0E2-E47AD3D6CAC7}" srcOrd="0" destOrd="0" presId="urn:microsoft.com/office/officeart/2005/8/layout/orgChart1"/>
    <dgm:cxn modelId="{2FEF4D4E-1A56-4D17-BC93-6BF9639B3B83}" type="presOf" srcId="{8F0F460B-25BA-4A8E-B0C4-31072336A5DF}" destId="{A6164F99-8EC2-4639-9E46-60C20AD3F266}" srcOrd="0" destOrd="0" presId="urn:microsoft.com/office/officeart/2005/8/layout/orgChart1"/>
    <dgm:cxn modelId="{DC287324-32E6-4C6D-9E75-135CDB13F1F6}" type="presOf" srcId="{8F0F460B-25BA-4A8E-B0C4-31072336A5DF}" destId="{6B7FA354-F92F-48ED-9019-54452FE7E2F4}" srcOrd="1" destOrd="0" presId="urn:microsoft.com/office/officeart/2005/8/layout/orgChart1"/>
    <dgm:cxn modelId="{3664EF24-55CD-4765-A093-454ABC79596F}" srcId="{B711B380-FA45-4B3E-934C-2688FF788BA4}" destId="{F60511E2-6E00-432E-BA1A-66BF93C5FB35}" srcOrd="1" destOrd="0" parTransId="{58A7A7DB-9C7F-49E6-B985-5193842262C5}" sibTransId="{0297BB83-C3A1-4B7F-8431-C00F832EBD46}"/>
    <dgm:cxn modelId="{3A8D0DBA-1DC5-4829-86D1-9C437448AD61}" type="presOf" srcId="{E55FC85D-3668-416E-B1FE-C393CC452D4B}" destId="{6AA06340-5BC6-40FE-B4F2-B611742D544C}" srcOrd="1" destOrd="0" presId="urn:microsoft.com/office/officeart/2005/8/layout/orgChart1"/>
    <dgm:cxn modelId="{E67F3196-28F3-4B34-9FBA-8FF6AF30BECE}" srcId="{B711B380-FA45-4B3E-934C-2688FF788BA4}" destId="{2A46D036-B7EF-499D-896A-7E2E5A842120}" srcOrd="3" destOrd="0" parTransId="{A67DCB72-C03C-4C15-B8F9-EF0A8113AD59}" sibTransId="{51AC26E7-71E4-4A8F-A454-72282E5DAC12}"/>
    <dgm:cxn modelId="{87146CD4-A050-42D6-841D-D924E640B3C7}" srcId="{B711B380-FA45-4B3E-934C-2688FF788BA4}" destId="{3AD1E90C-061F-477D-A518-7F80EBC5F136}" srcOrd="0" destOrd="0" parTransId="{ED10EC6D-89D8-42EE-9EA1-4B9A4FF999FE}" sibTransId="{18510605-ECB7-4423-A5E6-DB2FF178270C}"/>
    <dgm:cxn modelId="{D86C7FF1-7AD1-4B4B-9783-6E5AF1D0FBE3}" srcId="{3AD1E90C-061F-477D-A518-7F80EBC5F136}" destId="{2ABE9612-8BC3-4225-80EA-E6E4DA1929BD}" srcOrd="1" destOrd="0" parTransId="{238A895A-1A8D-49F2-A92B-FABFE226BA63}" sibTransId="{F78380F3-242A-4D6D-8108-77A5369D604D}"/>
    <dgm:cxn modelId="{E1959DED-F216-424D-B81D-5439439EA912}" type="presOf" srcId="{7AECEC7D-10A8-49A3-ACA0-3E7C113BD814}" destId="{50575A22-1C46-465B-8E2D-C9AD4D224184}" srcOrd="0" destOrd="0" presId="urn:microsoft.com/office/officeart/2005/8/layout/orgChart1"/>
    <dgm:cxn modelId="{5740C61F-C0F7-4D10-B152-F5DDC4C8C2E6}" type="presOf" srcId="{3AD1E90C-061F-477D-A518-7F80EBC5F136}" destId="{65E63C31-B156-4766-84B8-EF3322DA1FEE}" srcOrd="0" destOrd="0" presId="urn:microsoft.com/office/officeart/2005/8/layout/orgChart1"/>
    <dgm:cxn modelId="{78BB3B0A-43E2-425D-BD38-A23FE11DFCE4}" type="presOf" srcId="{F60511E2-6E00-432E-BA1A-66BF93C5FB35}" destId="{7B916B91-242F-4560-9F6B-C6BB94B0FB5B}" srcOrd="1" destOrd="0" presId="urn:microsoft.com/office/officeart/2005/8/layout/orgChart1"/>
    <dgm:cxn modelId="{743BEC79-4CE2-46CE-95C9-9BF89EB8B1CD}" type="presOf" srcId="{EB9618B3-7233-414D-B5F9-7907AFF3E5DB}" destId="{479F8A75-D7AF-4744-9FBF-F117423D975F}" srcOrd="1" destOrd="0" presId="urn:microsoft.com/office/officeart/2005/8/layout/orgChart1"/>
    <dgm:cxn modelId="{7BA2BE43-9CFD-4599-9A31-C980ED1C9B9A}" type="presOf" srcId="{DE11540E-65ED-4A4D-8BFB-02B235DA9D26}" destId="{548AAD0D-ECC9-484A-BCA5-574CB6349385}" srcOrd="1" destOrd="0" presId="urn:microsoft.com/office/officeart/2005/8/layout/orgChart1"/>
    <dgm:cxn modelId="{E097A70A-0199-4B34-A4D5-39BC0645F094}" type="presOf" srcId="{D16D7001-7825-4254-B544-165E84D6E1D0}" destId="{70F3BB36-E81E-4404-BA07-D3E55B4491D7}" srcOrd="0" destOrd="0" presId="urn:microsoft.com/office/officeart/2005/8/layout/orgChart1"/>
    <dgm:cxn modelId="{A4DB7D4D-7282-44C2-B560-8DD3E9CCDA7D}" type="presOf" srcId="{238A895A-1A8D-49F2-A92B-FABFE226BA63}" destId="{7B5A16B8-FA3C-4E5C-A1A6-24286763AD0B}" srcOrd="0" destOrd="0" presId="urn:microsoft.com/office/officeart/2005/8/layout/orgChart1"/>
    <dgm:cxn modelId="{319256FF-3851-4EA7-8A5A-57DEF5DB9DF7}" srcId="{3AD1E90C-061F-477D-A518-7F80EBC5F136}" destId="{DE11540E-65ED-4A4D-8BFB-02B235DA9D26}" srcOrd="0" destOrd="0" parTransId="{1514C64C-19C7-4CD3-B173-89ABE9C3FEC1}" sibTransId="{72ECC6F6-0444-4E9C-B625-CC480204DDA0}"/>
    <dgm:cxn modelId="{45106C9B-A2C1-4510-AB0B-3C897AC19598}" srcId="{8E322566-60DB-488D-A776-311C93CD3E34}" destId="{F38A5595-407A-4A2A-BCE4-6638C7C0719E}" srcOrd="0" destOrd="0" parTransId="{B0DF55E4-0566-419B-9572-6C1F4D5C2679}" sibTransId="{7EA348E2-45DE-43C6-AE5B-D31581D3A6E2}"/>
    <dgm:cxn modelId="{61ABCB62-80F4-4E21-9F96-995727BEF098}" srcId="{EB9618B3-7233-414D-B5F9-7907AFF3E5DB}" destId="{8F0F460B-25BA-4A8E-B0C4-31072336A5DF}" srcOrd="1" destOrd="0" parTransId="{F5534BDF-6971-48B6-9703-DB9D337328CB}" sibTransId="{8B4B2662-83B0-4348-AE78-5EFB0DBCADC4}"/>
    <dgm:cxn modelId="{6C9AB351-E6A4-44E6-BCEE-CF977D53FB90}" type="presOf" srcId="{2A46D036-B7EF-499D-896A-7E2E5A842120}" destId="{A91EB270-7BB6-481D-A44E-8D3EA40E7BF2}" srcOrd="1" destOrd="0" presId="urn:microsoft.com/office/officeart/2005/8/layout/orgChart1"/>
    <dgm:cxn modelId="{DF41F300-2F1E-493C-A8F7-ADB8D33ED96C}" srcId="{EB9618B3-7233-414D-B5F9-7907AFF3E5DB}" destId="{8E322566-60DB-488D-A776-311C93CD3E34}" srcOrd="0" destOrd="0" parTransId="{7616D867-9232-4954-A203-9ACCCED03198}" sibTransId="{2675F55B-5644-4BA1-BDB8-2F046C51A6CB}"/>
    <dgm:cxn modelId="{4762C5BC-426C-4250-8532-C61F86D7359C}" type="presOf" srcId="{F60511E2-6E00-432E-BA1A-66BF93C5FB35}" destId="{AB04A153-11DB-49BB-ADFA-22960F79D3E4}" srcOrd="0" destOrd="0" presId="urn:microsoft.com/office/officeart/2005/8/layout/orgChart1"/>
    <dgm:cxn modelId="{F49670F9-43F2-4045-B401-18E50EDAC688}" type="presOf" srcId="{3AD1E90C-061F-477D-A518-7F80EBC5F136}" destId="{D59EF208-D05F-4BF9-82D6-01D55BF4AEC7}" srcOrd="1" destOrd="0" presId="urn:microsoft.com/office/officeart/2005/8/layout/orgChart1"/>
    <dgm:cxn modelId="{71A61108-2E48-4F64-99ED-7277897C8CC1}" type="presOf" srcId="{A84B75AB-46B7-48A1-BC3C-CEA8C3EC5AAF}" destId="{8BE20061-79CE-4897-9D43-F34474E7A6DC}" srcOrd="0" destOrd="0" presId="urn:microsoft.com/office/officeart/2005/8/layout/orgChart1"/>
    <dgm:cxn modelId="{1D976599-F5F6-4EED-9197-84B6AD14A2B9}" type="presOf" srcId="{40576DC4-41B1-430D-A4C6-9680655E9B4B}" destId="{EF7136C0-5DE3-4188-99FF-B7B8B18F8702}" srcOrd="0" destOrd="0" presId="urn:microsoft.com/office/officeart/2005/8/layout/orgChart1"/>
    <dgm:cxn modelId="{448B7F72-C9DF-4D2E-9956-5658619E672D}" type="presOf" srcId="{2ABE9612-8BC3-4225-80EA-E6E4DA1929BD}" destId="{C215FDCD-9DCD-4233-9827-1BA4E2239453}" srcOrd="1" destOrd="0" presId="urn:microsoft.com/office/officeart/2005/8/layout/orgChart1"/>
    <dgm:cxn modelId="{9F608924-4163-4712-889B-FF9A24531393}" type="presOf" srcId="{D16D7001-7825-4254-B544-165E84D6E1D0}" destId="{50D609CF-2E58-4FDF-893A-21162977EC3D}" srcOrd="1" destOrd="0" presId="urn:microsoft.com/office/officeart/2005/8/layout/orgChart1"/>
    <dgm:cxn modelId="{5434C04D-5E17-42FA-BB5F-1916AFA84EF7}" type="presOf" srcId="{B0DF55E4-0566-419B-9572-6C1F4D5C2679}" destId="{DD16E074-47F7-458F-B163-DBE96FB42F7B}" srcOrd="0" destOrd="0" presId="urn:microsoft.com/office/officeart/2005/8/layout/orgChart1"/>
    <dgm:cxn modelId="{67DD57A9-9850-4583-B6C2-3991AA1DD5B5}" type="presOf" srcId="{1514C64C-19C7-4CD3-B173-89ABE9C3FEC1}" destId="{ECCD9930-DDDF-4335-ADE5-DBC85DCA764E}" srcOrd="0" destOrd="0" presId="urn:microsoft.com/office/officeart/2005/8/layout/orgChart1"/>
    <dgm:cxn modelId="{4E8E97C8-0CD5-4DDD-ABB7-DC315D269F07}" type="presOf" srcId="{F38A5595-407A-4A2A-BCE4-6638C7C0719E}" destId="{8976CC90-A84A-43CD-B725-857A759A5C45}" srcOrd="0" destOrd="0" presId="urn:microsoft.com/office/officeart/2005/8/layout/orgChart1"/>
    <dgm:cxn modelId="{163BCB14-DBF7-47A0-8D56-A19CEACB774F}" type="presOf" srcId="{ED10EC6D-89D8-42EE-9EA1-4B9A4FF999FE}" destId="{783B08C1-2F07-4C68-BB75-99F7C8BDD62B}" srcOrd="0" destOrd="0" presId="urn:microsoft.com/office/officeart/2005/8/layout/orgChart1"/>
    <dgm:cxn modelId="{8FEA8039-68B7-4481-9217-BB5EE723F61D}" type="presOf" srcId="{7616D867-9232-4954-A203-9ACCCED03198}" destId="{55B89C4C-1653-4B93-ADAD-1B6210AE5243}" srcOrd="0" destOrd="0" presId="urn:microsoft.com/office/officeart/2005/8/layout/orgChart1"/>
    <dgm:cxn modelId="{963F1CEC-30DE-4AE1-8755-972568705D64}" type="presOf" srcId="{F38A5595-407A-4A2A-BCE4-6638C7C0719E}" destId="{B7B37AE7-B2A8-4BF6-A397-0BDFC6CDC5F8}" srcOrd="1" destOrd="0" presId="urn:microsoft.com/office/officeart/2005/8/layout/orgChart1"/>
    <dgm:cxn modelId="{9895E42B-70F4-4262-832F-DD3307F177FB}" srcId="{3BADCA7C-B574-44B4-8CCB-6C94D061725D}" destId="{B711B380-FA45-4B3E-934C-2688FF788BA4}" srcOrd="0" destOrd="0" parTransId="{6A1CB5D6-EE96-46F1-9396-38B55CDCDB1F}" sibTransId="{A153808B-97E0-47B5-87BE-7B90E5B6FFA7}"/>
    <dgm:cxn modelId="{363D21AC-DF49-4ED6-8111-34A7F6C3F693}" type="presOf" srcId="{F5534BDF-6971-48B6-9703-DB9D337328CB}" destId="{706C167F-634C-4610-9C67-E3C0973914DF}" srcOrd="0" destOrd="0" presId="urn:microsoft.com/office/officeart/2005/8/layout/orgChart1"/>
    <dgm:cxn modelId="{448B6912-79E2-4F30-B009-597E0DF63250}" type="presOf" srcId="{58A7A7DB-9C7F-49E6-B985-5193842262C5}" destId="{A4AF9532-7667-4481-9254-A2D91DC09639}" srcOrd="0" destOrd="0" presId="urn:microsoft.com/office/officeart/2005/8/layout/orgChart1"/>
    <dgm:cxn modelId="{17CEC6DD-0B86-4954-A5D3-F34A7FA473DA}" type="presOf" srcId="{E55FC85D-3668-416E-B1FE-C393CC452D4B}" destId="{6E30264D-FE03-4082-86CF-41B3C2940FD9}" srcOrd="0" destOrd="0" presId="urn:microsoft.com/office/officeart/2005/8/layout/orgChart1"/>
    <dgm:cxn modelId="{5BCB20BC-72FE-49CE-873F-D1CE46E693DC}" type="presOf" srcId="{B711B380-FA45-4B3E-934C-2688FF788BA4}" destId="{048D0D49-166B-4B08-B1DD-85C79A1750D0}" srcOrd="1" destOrd="0" presId="urn:microsoft.com/office/officeart/2005/8/layout/orgChart1"/>
    <dgm:cxn modelId="{77C8C5B6-9F89-415B-9D6F-877863972E6C}" type="presOf" srcId="{2A46D036-B7EF-499D-896A-7E2E5A842120}" destId="{68868592-C4DB-4637-B918-3820A0906549}" srcOrd="0" destOrd="0" presId="urn:microsoft.com/office/officeart/2005/8/layout/orgChart1"/>
    <dgm:cxn modelId="{6A4166FD-04E8-4B10-BE65-4A2808CE9095}" type="presOf" srcId="{67E83C27-C5DC-4849-A711-5D94FAAA2D17}" destId="{239A46BF-257D-4C3E-A6E9-40F3ED31BC1A}" srcOrd="0" destOrd="0" presId="urn:microsoft.com/office/officeart/2005/8/layout/orgChart1"/>
    <dgm:cxn modelId="{63F06F4B-9BD1-4F49-801B-241BF4B5048A}" srcId="{3AD1E90C-061F-477D-A518-7F80EBC5F136}" destId="{EB9618B3-7233-414D-B5F9-7907AFF3E5DB}" srcOrd="2" destOrd="0" parTransId="{6CA08FBB-5367-480A-BE43-F83BA1F8C891}" sibTransId="{59BC12FB-043C-47F2-BAEE-5FF13117B048}"/>
    <dgm:cxn modelId="{CBFD0E4E-5BE4-4A88-8662-1F007D828C7C}" srcId="{2ABE9612-8BC3-4225-80EA-E6E4DA1929BD}" destId="{E55FC85D-3668-416E-B1FE-C393CC452D4B}" srcOrd="0" destOrd="0" parTransId="{B8F6F8F6-15A3-43D9-8776-45BB449A0CA4}" sibTransId="{82D0B6FD-229D-4597-A958-4DD24C8165BC}"/>
    <dgm:cxn modelId="{844A25C9-D510-4108-8BC1-6EE665240BB9}" type="presOf" srcId="{EB9618B3-7233-414D-B5F9-7907AFF3E5DB}" destId="{67881976-8D8B-49D5-BE92-1D15A323C88E}" srcOrd="0" destOrd="0" presId="urn:microsoft.com/office/officeart/2005/8/layout/orgChart1"/>
    <dgm:cxn modelId="{597D8D04-3F9E-4097-A907-68F927DBAD0D}" type="presOf" srcId="{A84B75AB-46B7-48A1-BC3C-CEA8C3EC5AAF}" destId="{23E3B587-B8D9-45F0-A308-7E4FF8BC2103}" srcOrd="1" destOrd="0" presId="urn:microsoft.com/office/officeart/2005/8/layout/orgChart1"/>
    <dgm:cxn modelId="{FACA2BD7-0184-4DE7-9F5E-F577D707F050}" type="presOf" srcId="{2ABE9612-8BC3-4225-80EA-E6E4DA1929BD}" destId="{59CF04ED-9EB1-4F2A-AC17-3F543B82CBDE}" srcOrd="0" destOrd="0" presId="urn:microsoft.com/office/officeart/2005/8/layout/orgChart1"/>
    <dgm:cxn modelId="{B616F566-C898-40B4-B6A3-1EC29EFC983F}" type="presOf" srcId="{6CA08FBB-5367-480A-BE43-F83BA1F8C891}" destId="{8450642D-1CEA-4178-8946-BB1CE756A215}" srcOrd="0" destOrd="0" presId="urn:microsoft.com/office/officeart/2005/8/layout/orgChart1"/>
    <dgm:cxn modelId="{4D25A192-3B12-4DB6-82A5-264C07AECDB1}" type="presOf" srcId="{8E322566-60DB-488D-A776-311C93CD3E34}" destId="{49522069-C023-4835-B45E-ACC30E11C916}" srcOrd="0" destOrd="0" presId="urn:microsoft.com/office/officeart/2005/8/layout/orgChart1"/>
    <dgm:cxn modelId="{0E3FAF38-1312-4914-B6E7-A2C500496696}" type="presOf" srcId="{B711B380-FA45-4B3E-934C-2688FF788BA4}" destId="{7FA33AF3-2AEC-47DF-AFDB-1DD7D5BF75D6}" srcOrd="0" destOrd="0" presId="urn:microsoft.com/office/officeart/2005/8/layout/orgChart1"/>
    <dgm:cxn modelId="{1E84544A-4942-4BDE-8219-721E5BDB34EB}" srcId="{3BADCA7C-B574-44B4-8CCB-6C94D061725D}" destId="{40576DC4-41B1-430D-A4C6-9680655E9B4B}" srcOrd="1" destOrd="0" parTransId="{F4ABBB6E-328A-4764-892B-16EE4827787A}" sibTransId="{D78D4A13-061C-47F9-B703-55451D6DAD16}"/>
    <dgm:cxn modelId="{E9AD9C73-68C0-44C7-9243-3F116EEE3D53}" srcId="{2A46D036-B7EF-499D-896A-7E2E5A842120}" destId="{A84B75AB-46B7-48A1-BC3C-CEA8C3EC5AAF}" srcOrd="0" destOrd="0" parTransId="{67E83C27-C5DC-4849-A711-5D94FAAA2D17}" sibTransId="{CBA09822-57DF-4BC9-998E-69CD3D3E5E34}"/>
    <dgm:cxn modelId="{7D355119-7F48-49F0-8FA9-2CC61A382B08}" type="presOf" srcId="{8E322566-60DB-488D-A776-311C93CD3E34}" destId="{0A445B23-7753-4F30-B7A5-FAA4E01616A4}" srcOrd="1" destOrd="0" presId="urn:microsoft.com/office/officeart/2005/8/layout/orgChart1"/>
    <dgm:cxn modelId="{0354B953-715A-440C-BBAE-585E240784DB}" type="presParOf" srcId="{F2D39023-3B28-46EB-B0E2-E47AD3D6CAC7}" destId="{A0DF2072-7451-411C-BF6C-FE8634884D7B}" srcOrd="0" destOrd="0" presId="urn:microsoft.com/office/officeart/2005/8/layout/orgChart1"/>
    <dgm:cxn modelId="{8A587C23-CBAC-42C8-B28B-40B99277E5FF}" type="presParOf" srcId="{A0DF2072-7451-411C-BF6C-FE8634884D7B}" destId="{4E4A65AF-614D-4CF7-B0EF-CED4687EFA66}" srcOrd="0" destOrd="0" presId="urn:microsoft.com/office/officeart/2005/8/layout/orgChart1"/>
    <dgm:cxn modelId="{AF469A4F-E975-4027-9797-1439C8BBB17D}" type="presParOf" srcId="{4E4A65AF-614D-4CF7-B0EF-CED4687EFA66}" destId="{7FA33AF3-2AEC-47DF-AFDB-1DD7D5BF75D6}" srcOrd="0" destOrd="0" presId="urn:microsoft.com/office/officeart/2005/8/layout/orgChart1"/>
    <dgm:cxn modelId="{D33D774C-0763-4513-9EDE-6D894DF91FAA}" type="presParOf" srcId="{4E4A65AF-614D-4CF7-B0EF-CED4687EFA66}" destId="{048D0D49-166B-4B08-B1DD-85C79A1750D0}" srcOrd="1" destOrd="0" presId="urn:microsoft.com/office/officeart/2005/8/layout/orgChart1"/>
    <dgm:cxn modelId="{353537FD-7E9C-49D2-8EA7-DD9EAD5D15B7}" type="presParOf" srcId="{A0DF2072-7451-411C-BF6C-FE8634884D7B}" destId="{9CD26A16-A848-4955-923B-15288C1586F1}" srcOrd="1" destOrd="0" presId="urn:microsoft.com/office/officeart/2005/8/layout/orgChart1"/>
    <dgm:cxn modelId="{CBDAAA83-BB9E-4DCB-8C30-09B6DE72E336}" type="presParOf" srcId="{9CD26A16-A848-4955-923B-15288C1586F1}" destId="{A4AF9532-7667-4481-9254-A2D91DC09639}" srcOrd="0" destOrd="0" presId="urn:microsoft.com/office/officeart/2005/8/layout/orgChart1"/>
    <dgm:cxn modelId="{5EFEF3F5-FC0F-49D7-A553-0DC74F845E78}" type="presParOf" srcId="{9CD26A16-A848-4955-923B-15288C1586F1}" destId="{69A984CF-EF25-40B4-AD4D-75A0B6842AA5}" srcOrd="1" destOrd="0" presId="urn:microsoft.com/office/officeart/2005/8/layout/orgChart1"/>
    <dgm:cxn modelId="{C83AA439-8BDD-4174-B201-6BF608BCAB80}" type="presParOf" srcId="{69A984CF-EF25-40B4-AD4D-75A0B6842AA5}" destId="{4A0F6596-DDD1-444F-8CBD-BB1E1F7E9C02}" srcOrd="0" destOrd="0" presId="urn:microsoft.com/office/officeart/2005/8/layout/orgChart1"/>
    <dgm:cxn modelId="{050E527A-3FDD-4039-8750-E59C0CCCF378}" type="presParOf" srcId="{4A0F6596-DDD1-444F-8CBD-BB1E1F7E9C02}" destId="{AB04A153-11DB-49BB-ADFA-22960F79D3E4}" srcOrd="0" destOrd="0" presId="urn:microsoft.com/office/officeart/2005/8/layout/orgChart1"/>
    <dgm:cxn modelId="{524ED0FB-A83D-4ABF-896E-9617D2CCDA0D}" type="presParOf" srcId="{4A0F6596-DDD1-444F-8CBD-BB1E1F7E9C02}" destId="{7B916B91-242F-4560-9F6B-C6BB94B0FB5B}" srcOrd="1" destOrd="0" presId="urn:microsoft.com/office/officeart/2005/8/layout/orgChart1"/>
    <dgm:cxn modelId="{393F829E-2A00-405F-8F52-903C6AD2E90D}" type="presParOf" srcId="{69A984CF-EF25-40B4-AD4D-75A0B6842AA5}" destId="{E582D291-3FF9-4878-A799-50EED416C3B6}" srcOrd="1" destOrd="0" presId="urn:microsoft.com/office/officeart/2005/8/layout/orgChart1"/>
    <dgm:cxn modelId="{C09E9E46-149F-457A-B945-B0B23F11F20D}" type="presParOf" srcId="{69A984CF-EF25-40B4-AD4D-75A0B6842AA5}" destId="{CF97B666-B10F-488F-98B2-98ABC5204B09}" srcOrd="2" destOrd="0" presId="urn:microsoft.com/office/officeart/2005/8/layout/orgChart1"/>
    <dgm:cxn modelId="{06199A30-4C24-4689-8D05-B66C210D89FB}" type="presParOf" srcId="{9CD26A16-A848-4955-923B-15288C1586F1}" destId="{50575A22-1C46-465B-8E2D-C9AD4D224184}" srcOrd="2" destOrd="0" presId="urn:microsoft.com/office/officeart/2005/8/layout/orgChart1"/>
    <dgm:cxn modelId="{A5B0F13B-1493-4F14-B54D-FC02CBA337E0}" type="presParOf" srcId="{9CD26A16-A848-4955-923B-15288C1586F1}" destId="{1DAEF823-C829-4D39-9822-D40730DEEE6D}" srcOrd="3" destOrd="0" presId="urn:microsoft.com/office/officeart/2005/8/layout/orgChart1"/>
    <dgm:cxn modelId="{BC931B9E-6688-4A79-8CFD-6C24F9EF2AF8}" type="presParOf" srcId="{1DAEF823-C829-4D39-9822-D40730DEEE6D}" destId="{61CFD108-76E4-4B85-B034-AE216262B3A5}" srcOrd="0" destOrd="0" presId="urn:microsoft.com/office/officeart/2005/8/layout/orgChart1"/>
    <dgm:cxn modelId="{42F4E727-8EDE-4931-8242-18A8AAB934FF}" type="presParOf" srcId="{61CFD108-76E4-4B85-B034-AE216262B3A5}" destId="{70F3BB36-E81E-4404-BA07-D3E55B4491D7}" srcOrd="0" destOrd="0" presId="urn:microsoft.com/office/officeart/2005/8/layout/orgChart1"/>
    <dgm:cxn modelId="{3ED7B33B-CCEF-4A79-91F3-CEA6651F6834}" type="presParOf" srcId="{61CFD108-76E4-4B85-B034-AE216262B3A5}" destId="{50D609CF-2E58-4FDF-893A-21162977EC3D}" srcOrd="1" destOrd="0" presId="urn:microsoft.com/office/officeart/2005/8/layout/orgChart1"/>
    <dgm:cxn modelId="{D3A63DE6-1F8D-4498-8F80-5816CC11A0F1}" type="presParOf" srcId="{1DAEF823-C829-4D39-9822-D40730DEEE6D}" destId="{4009373F-77E6-4C00-A264-CDC431D07DBF}" srcOrd="1" destOrd="0" presId="urn:microsoft.com/office/officeart/2005/8/layout/orgChart1"/>
    <dgm:cxn modelId="{FCAD8B2D-0A84-4D98-8907-27BBB253063F}" type="presParOf" srcId="{1DAEF823-C829-4D39-9822-D40730DEEE6D}" destId="{EB9E38E6-E1BC-4F06-B044-F9CB1A8FD58C}" srcOrd="2" destOrd="0" presId="urn:microsoft.com/office/officeart/2005/8/layout/orgChart1"/>
    <dgm:cxn modelId="{F40CB77D-403D-4128-A24B-2E0575293C47}" type="presParOf" srcId="{A0DF2072-7451-411C-BF6C-FE8634884D7B}" destId="{A963E310-3E4A-4DC2-B4C0-10652DF5EC3C}" srcOrd="2" destOrd="0" presId="urn:microsoft.com/office/officeart/2005/8/layout/orgChart1"/>
    <dgm:cxn modelId="{1FC6DD72-28F6-4251-9930-B6F8C05352D6}" type="presParOf" srcId="{A963E310-3E4A-4DC2-B4C0-10652DF5EC3C}" destId="{783B08C1-2F07-4C68-BB75-99F7C8BDD62B}" srcOrd="0" destOrd="0" presId="urn:microsoft.com/office/officeart/2005/8/layout/orgChart1"/>
    <dgm:cxn modelId="{5462F75F-605A-4A2D-B8F8-705DB53619D5}" type="presParOf" srcId="{A963E310-3E4A-4DC2-B4C0-10652DF5EC3C}" destId="{A0878DAB-4E27-47F5-96FD-3D957A844498}" srcOrd="1" destOrd="0" presId="urn:microsoft.com/office/officeart/2005/8/layout/orgChart1"/>
    <dgm:cxn modelId="{57962138-4C89-4345-828A-FCFF271535B0}" type="presParOf" srcId="{A0878DAB-4E27-47F5-96FD-3D957A844498}" destId="{417F8163-C11F-4061-90C6-5F6556CC533E}" srcOrd="0" destOrd="0" presId="urn:microsoft.com/office/officeart/2005/8/layout/orgChart1"/>
    <dgm:cxn modelId="{C163374D-4727-4F98-8C83-2CEA86811CA1}" type="presParOf" srcId="{417F8163-C11F-4061-90C6-5F6556CC533E}" destId="{65E63C31-B156-4766-84B8-EF3322DA1FEE}" srcOrd="0" destOrd="0" presId="urn:microsoft.com/office/officeart/2005/8/layout/orgChart1"/>
    <dgm:cxn modelId="{6B1FB72B-D052-4A6D-9C3C-22D8D7239B99}" type="presParOf" srcId="{417F8163-C11F-4061-90C6-5F6556CC533E}" destId="{D59EF208-D05F-4BF9-82D6-01D55BF4AEC7}" srcOrd="1" destOrd="0" presId="urn:microsoft.com/office/officeart/2005/8/layout/orgChart1"/>
    <dgm:cxn modelId="{B0E9A848-D4B2-40EE-A6DA-98921E993F0B}" type="presParOf" srcId="{A0878DAB-4E27-47F5-96FD-3D957A844498}" destId="{66E293B8-1CC3-474B-AF9B-8A0129DF194B}" srcOrd="1" destOrd="0" presId="urn:microsoft.com/office/officeart/2005/8/layout/orgChart1"/>
    <dgm:cxn modelId="{70AA1663-8282-46B7-A87B-5BB74630F481}" type="presParOf" srcId="{66E293B8-1CC3-474B-AF9B-8A0129DF194B}" destId="{ECCD9930-DDDF-4335-ADE5-DBC85DCA764E}" srcOrd="0" destOrd="0" presId="urn:microsoft.com/office/officeart/2005/8/layout/orgChart1"/>
    <dgm:cxn modelId="{A5500894-4A5D-4FF0-BA0C-B84118E81C96}" type="presParOf" srcId="{66E293B8-1CC3-474B-AF9B-8A0129DF194B}" destId="{F4BA7EBF-E90B-4C1D-9217-DAB258AAE22F}" srcOrd="1" destOrd="0" presId="urn:microsoft.com/office/officeart/2005/8/layout/orgChart1"/>
    <dgm:cxn modelId="{C1410625-7D75-4B1A-B692-4CF990525CD9}" type="presParOf" srcId="{F4BA7EBF-E90B-4C1D-9217-DAB258AAE22F}" destId="{848B01E7-7D90-4516-ABB7-7E2D8E22453F}" srcOrd="0" destOrd="0" presId="urn:microsoft.com/office/officeart/2005/8/layout/orgChart1"/>
    <dgm:cxn modelId="{2D37A5DF-075A-4504-BB8A-B34A82247D61}" type="presParOf" srcId="{848B01E7-7D90-4516-ABB7-7E2D8E22453F}" destId="{65C67AEA-B699-45E2-AB6B-0DB2073A0C75}" srcOrd="0" destOrd="0" presId="urn:microsoft.com/office/officeart/2005/8/layout/orgChart1"/>
    <dgm:cxn modelId="{3CECA0CC-8171-497C-9E38-ADE6AA0389E9}" type="presParOf" srcId="{848B01E7-7D90-4516-ABB7-7E2D8E22453F}" destId="{548AAD0D-ECC9-484A-BCA5-574CB6349385}" srcOrd="1" destOrd="0" presId="urn:microsoft.com/office/officeart/2005/8/layout/orgChart1"/>
    <dgm:cxn modelId="{58A5B928-E1AD-41B7-9733-0674E9DABE31}" type="presParOf" srcId="{F4BA7EBF-E90B-4C1D-9217-DAB258AAE22F}" destId="{6386F937-CEC0-4524-B45C-32C960EA8BF9}" srcOrd="1" destOrd="0" presId="urn:microsoft.com/office/officeart/2005/8/layout/orgChart1"/>
    <dgm:cxn modelId="{B2E11B16-A996-4E2E-BC55-6B199E9B3897}" type="presParOf" srcId="{F4BA7EBF-E90B-4C1D-9217-DAB258AAE22F}" destId="{041A6324-620E-401A-A9A9-B53FCFE45282}" srcOrd="2" destOrd="0" presId="urn:microsoft.com/office/officeart/2005/8/layout/orgChart1"/>
    <dgm:cxn modelId="{CAC8CD06-9843-4477-9188-E72CFD5DB8AF}" type="presParOf" srcId="{66E293B8-1CC3-474B-AF9B-8A0129DF194B}" destId="{7B5A16B8-FA3C-4E5C-A1A6-24286763AD0B}" srcOrd="2" destOrd="0" presId="urn:microsoft.com/office/officeart/2005/8/layout/orgChart1"/>
    <dgm:cxn modelId="{447E359E-82C0-4E45-A8D6-52D127AC14D9}" type="presParOf" srcId="{66E293B8-1CC3-474B-AF9B-8A0129DF194B}" destId="{427B72A2-2238-47A3-8B9B-D98037F4EE4B}" srcOrd="3" destOrd="0" presId="urn:microsoft.com/office/officeart/2005/8/layout/orgChart1"/>
    <dgm:cxn modelId="{DB429815-9A2E-485E-A39D-65F6A534D900}" type="presParOf" srcId="{427B72A2-2238-47A3-8B9B-D98037F4EE4B}" destId="{5485A7C1-4AF8-4E9B-AD11-716BEC717387}" srcOrd="0" destOrd="0" presId="urn:microsoft.com/office/officeart/2005/8/layout/orgChart1"/>
    <dgm:cxn modelId="{00FC7CF0-0690-46C9-8B71-593467518B2D}" type="presParOf" srcId="{5485A7C1-4AF8-4E9B-AD11-716BEC717387}" destId="{59CF04ED-9EB1-4F2A-AC17-3F543B82CBDE}" srcOrd="0" destOrd="0" presId="urn:microsoft.com/office/officeart/2005/8/layout/orgChart1"/>
    <dgm:cxn modelId="{4580A91B-ED89-4B5C-A5A2-37CCF24A75F7}" type="presParOf" srcId="{5485A7C1-4AF8-4E9B-AD11-716BEC717387}" destId="{C215FDCD-9DCD-4233-9827-1BA4E2239453}" srcOrd="1" destOrd="0" presId="urn:microsoft.com/office/officeart/2005/8/layout/orgChart1"/>
    <dgm:cxn modelId="{6E912B69-7210-4FE4-BD47-919F7C1B0651}" type="presParOf" srcId="{427B72A2-2238-47A3-8B9B-D98037F4EE4B}" destId="{EF2EA61C-F9D0-4A26-B365-59DDE4E60EFC}" srcOrd="1" destOrd="0" presId="urn:microsoft.com/office/officeart/2005/8/layout/orgChart1"/>
    <dgm:cxn modelId="{6AD96695-5CE9-4A7B-B2B8-24B7E44128D6}" type="presParOf" srcId="{EF2EA61C-F9D0-4A26-B365-59DDE4E60EFC}" destId="{880E1760-A462-4C34-AC06-74B7BD532C02}" srcOrd="0" destOrd="0" presId="urn:microsoft.com/office/officeart/2005/8/layout/orgChart1"/>
    <dgm:cxn modelId="{D3C53C8A-A56E-4FD7-A5C8-536D3A4B5D7F}" type="presParOf" srcId="{EF2EA61C-F9D0-4A26-B365-59DDE4E60EFC}" destId="{D1CA663F-8936-41DA-BC75-5BD3AA243F3B}" srcOrd="1" destOrd="0" presId="urn:microsoft.com/office/officeart/2005/8/layout/orgChart1"/>
    <dgm:cxn modelId="{1422AFE2-89B8-4D9F-B6A3-E16A2132ED6C}" type="presParOf" srcId="{D1CA663F-8936-41DA-BC75-5BD3AA243F3B}" destId="{2A75780E-AFA5-47AB-BD60-849F9998EC89}" srcOrd="0" destOrd="0" presId="urn:microsoft.com/office/officeart/2005/8/layout/orgChart1"/>
    <dgm:cxn modelId="{F91369B2-64E2-4951-B74A-5C73DF025674}" type="presParOf" srcId="{2A75780E-AFA5-47AB-BD60-849F9998EC89}" destId="{6E30264D-FE03-4082-86CF-41B3C2940FD9}" srcOrd="0" destOrd="0" presId="urn:microsoft.com/office/officeart/2005/8/layout/orgChart1"/>
    <dgm:cxn modelId="{14A5097E-DBDD-4EBC-A8D1-AAC41105DF1A}" type="presParOf" srcId="{2A75780E-AFA5-47AB-BD60-849F9998EC89}" destId="{6AA06340-5BC6-40FE-B4F2-B611742D544C}" srcOrd="1" destOrd="0" presId="urn:microsoft.com/office/officeart/2005/8/layout/orgChart1"/>
    <dgm:cxn modelId="{BD0FEDAF-E621-43D1-B11D-671B9FCD85AD}" type="presParOf" srcId="{D1CA663F-8936-41DA-BC75-5BD3AA243F3B}" destId="{59B3844F-1A71-4EF0-B004-637A98F5A107}" srcOrd="1" destOrd="0" presId="urn:microsoft.com/office/officeart/2005/8/layout/orgChart1"/>
    <dgm:cxn modelId="{F689BE91-C5C6-4649-8AF9-E56B4C6537A3}" type="presParOf" srcId="{D1CA663F-8936-41DA-BC75-5BD3AA243F3B}" destId="{C79BD897-FEAD-4394-9663-FAF469367558}" srcOrd="2" destOrd="0" presId="urn:microsoft.com/office/officeart/2005/8/layout/orgChart1"/>
    <dgm:cxn modelId="{F448A91A-7270-4F08-B22C-ABBB95EF393E}" type="presParOf" srcId="{427B72A2-2238-47A3-8B9B-D98037F4EE4B}" destId="{27826BCA-5D55-4DED-9C59-88CDAF89C5BC}" srcOrd="2" destOrd="0" presId="urn:microsoft.com/office/officeart/2005/8/layout/orgChart1"/>
    <dgm:cxn modelId="{6C796A14-F5F4-491F-8D9F-F1CACEDBF122}" type="presParOf" srcId="{66E293B8-1CC3-474B-AF9B-8A0129DF194B}" destId="{8450642D-1CEA-4178-8946-BB1CE756A215}" srcOrd="4" destOrd="0" presId="urn:microsoft.com/office/officeart/2005/8/layout/orgChart1"/>
    <dgm:cxn modelId="{9F8A904C-FA7C-4A2C-8034-0470F13550C2}" type="presParOf" srcId="{66E293B8-1CC3-474B-AF9B-8A0129DF194B}" destId="{A0D1A0AD-5BE2-413C-BAE6-3A6B8D354C1A}" srcOrd="5" destOrd="0" presId="urn:microsoft.com/office/officeart/2005/8/layout/orgChart1"/>
    <dgm:cxn modelId="{2D88883D-64C4-42E3-B3EC-C671C59CF256}" type="presParOf" srcId="{A0D1A0AD-5BE2-413C-BAE6-3A6B8D354C1A}" destId="{F32CFE23-E665-4C83-859A-4AAB82D9D8B0}" srcOrd="0" destOrd="0" presId="urn:microsoft.com/office/officeart/2005/8/layout/orgChart1"/>
    <dgm:cxn modelId="{3F236495-1894-4CBF-830C-6E3A23892815}" type="presParOf" srcId="{F32CFE23-E665-4C83-859A-4AAB82D9D8B0}" destId="{67881976-8D8B-49D5-BE92-1D15A323C88E}" srcOrd="0" destOrd="0" presId="urn:microsoft.com/office/officeart/2005/8/layout/orgChart1"/>
    <dgm:cxn modelId="{51C7B00A-E27B-44BA-8508-B37278644556}" type="presParOf" srcId="{F32CFE23-E665-4C83-859A-4AAB82D9D8B0}" destId="{479F8A75-D7AF-4744-9FBF-F117423D975F}" srcOrd="1" destOrd="0" presId="urn:microsoft.com/office/officeart/2005/8/layout/orgChart1"/>
    <dgm:cxn modelId="{53A3685B-0637-4AFE-B1C3-F30F32421B62}" type="presParOf" srcId="{A0D1A0AD-5BE2-413C-BAE6-3A6B8D354C1A}" destId="{EF8182B7-D193-4879-985C-0DD788213116}" srcOrd="1" destOrd="0" presId="urn:microsoft.com/office/officeart/2005/8/layout/orgChart1"/>
    <dgm:cxn modelId="{736319D7-4360-4F0E-A659-CE9A463B00C7}" type="presParOf" srcId="{EF8182B7-D193-4879-985C-0DD788213116}" destId="{55B89C4C-1653-4B93-ADAD-1B6210AE5243}" srcOrd="0" destOrd="0" presId="urn:microsoft.com/office/officeart/2005/8/layout/orgChart1"/>
    <dgm:cxn modelId="{677DB85B-372F-49A2-B3E1-A8C6BEAFC56B}" type="presParOf" srcId="{EF8182B7-D193-4879-985C-0DD788213116}" destId="{65C5578F-8BA3-4A5A-9FE5-13BDEDEA4840}" srcOrd="1" destOrd="0" presId="urn:microsoft.com/office/officeart/2005/8/layout/orgChart1"/>
    <dgm:cxn modelId="{62FBD3AB-8548-42CC-B93C-2709546654ED}" type="presParOf" srcId="{65C5578F-8BA3-4A5A-9FE5-13BDEDEA4840}" destId="{782A203F-2D40-4342-B66F-99263131AB8A}" srcOrd="0" destOrd="0" presId="urn:microsoft.com/office/officeart/2005/8/layout/orgChart1"/>
    <dgm:cxn modelId="{A1A14755-2B8D-48FB-AD01-3D21B4994F05}" type="presParOf" srcId="{782A203F-2D40-4342-B66F-99263131AB8A}" destId="{49522069-C023-4835-B45E-ACC30E11C916}" srcOrd="0" destOrd="0" presId="urn:microsoft.com/office/officeart/2005/8/layout/orgChart1"/>
    <dgm:cxn modelId="{D8F01EBD-86AA-44A2-BB8F-17DB5800C240}" type="presParOf" srcId="{782A203F-2D40-4342-B66F-99263131AB8A}" destId="{0A445B23-7753-4F30-B7A5-FAA4E01616A4}" srcOrd="1" destOrd="0" presId="urn:microsoft.com/office/officeart/2005/8/layout/orgChart1"/>
    <dgm:cxn modelId="{55A1359B-A1BD-409D-BBE8-9B5CD340D39B}" type="presParOf" srcId="{65C5578F-8BA3-4A5A-9FE5-13BDEDEA4840}" destId="{5C7C9BBF-08EF-443F-B486-50EEDF751F37}" srcOrd="1" destOrd="0" presId="urn:microsoft.com/office/officeart/2005/8/layout/orgChart1"/>
    <dgm:cxn modelId="{7CD2F9BD-1A8C-4750-A698-3F6770F12C1C}" type="presParOf" srcId="{5C7C9BBF-08EF-443F-B486-50EEDF751F37}" destId="{DD16E074-47F7-458F-B163-DBE96FB42F7B}" srcOrd="0" destOrd="0" presId="urn:microsoft.com/office/officeart/2005/8/layout/orgChart1"/>
    <dgm:cxn modelId="{F6E1C03B-01FC-445F-B9D3-60FAC381C531}" type="presParOf" srcId="{5C7C9BBF-08EF-443F-B486-50EEDF751F37}" destId="{7F1049B2-AFC6-487B-A592-CD2F9DE28F0A}" srcOrd="1" destOrd="0" presId="urn:microsoft.com/office/officeart/2005/8/layout/orgChart1"/>
    <dgm:cxn modelId="{48635D84-A4CA-4CBD-ABFB-9681D570C403}" type="presParOf" srcId="{7F1049B2-AFC6-487B-A592-CD2F9DE28F0A}" destId="{3B346B2B-40B0-493E-896D-1C270E2841C8}" srcOrd="0" destOrd="0" presId="urn:microsoft.com/office/officeart/2005/8/layout/orgChart1"/>
    <dgm:cxn modelId="{2B0A0FF7-D06E-4FC3-84E4-8DB401BB9746}" type="presParOf" srcId="{3B346B2B-40B0-493E-896D-1C270E2841C8}" destId="{8976CC90-A84A-43CD-B725-857A759A5C45}" srcOrd="0" destOrd="0" presId="urn:microsoft.com/office/officeart/2005/8/layout/orgChart1"/>
    <dgm:cxn modelId="{78F1337C-9D72-4B61-9192-EDBE7D821C01}" type="presParOf" srcId="{3B346B2B-40B0-493E-896D-1C270E2841C8}" destId="{B7B37AE7-B2A8-4BF6-A397-0BDFC6CDC5F8}" srcOrd="1" destOrd="0" presId="urn:microsoft.com/office/officeart/2005/8/layout/orgChart1"/>
    <dgm:cxn modelId="{56CBF331-E09E-42EE-A13A-EB28B3334FC0}" type="presParOf" srcId="{7F1049B2-AFC6-487B-A592-CD2F9DE28F0A}" destId="{D08B44AC-9663-41F4-A303-3C3BAA4F8082}" srcOrd="1" destOrd="0" presId="urn:microsoft.com/office/officeart/2005/8/layout/orgChart1"/>
    <dgm:cxn modelId="{C46D4E73-F1FA-441C-9EB0-476404144402}" type="presParOf" srcId="{7F1049B2-AFC6-487B-A592-CD2F9DE28F0A}" destId="{92897A23-4FF8-47EC-BE37-C3B8BD928707}" srcOrd="2" destOrd="0" presId="urn:microsoft.com/office/officeart/2005/8/layout/orgChart1"/>
    <dgm:cxn modelId="{DDD2DCD4-1EE4-4A7A-B2AB-C05763D25561}" type="presParOf" srcId="{65C5578F-8BA3-4A5A-9FE5-13BDEDEA4840}" destId="{495A3DF3-C559-47E8-88E7-3C9C80BBCAC4}" srcOrd="2" destOrd="0" presId="urn:microsoft.com/office/officeart/2005/8/layout/orgChart1"/>
    <dgm:cxn modelId="{09B06A87-CCA8-438F-98EC-D1F8CC0EA11F}" type="presParOf" srcId="{EF8182B7-D193-4879-985C-0DD788213116}" destId="{706C167F-634C-4610-9C67-E3C0973914DF}" srcOrd="2" destOrd="0" presId="urn:microsoft.com/office/officeart/2005/8/layout/orgChart1"/>
    <dgm:cxn modelId="{2BA14F33-D735-427D-8A41-2265AA114BDA}" type="presParOf" srcId="{EF8182B7-D193-4879-985C-0DD788213116}" destId="{7603E83A-37FF-4040-B837-42B709B37DE1}" srcOrd="3" destOrd="0" presId="urn:microsoft.com/office/officeart/2005/8/layout/orgChart1"/>
    <dgm:cxn modelId="{A02C63B0-44A4-405F-BC83-ADD4BB3F30AE}" type="presParOf" srcId="{7603E83A-37FF-4040-B837-42B709B37DE1}" destId="{8BFF7EA0-424D-4DC9-B758-B1D43C8068DF}" srcOrd="0" destOrd="0" presId="urn:microsoft.com/office/officeart/2005/8/layout/orgChart1"/>
    <dgm:cxn modelId="{A6AB1003-A3DE-4308-B17C-307003466A0C}" type="presParOf" srcId="{8BFF7EA0-424D-4DC9-B758-B1D43C8068DF}" destId="{A6164F99-8EC2-4639-9E46-60C20AD3F266}" srcOrd="0" destOrd="0" presId="urn:microsoft.com/office/officeart/2005/8/layout/orgChart1"/>
    <dgm:cxn modelId="{60B07726-AD40-4062-AAB0-DC9862FDEEBC}" type="presParOf" srcId="{8BFF7EA0-424D-4DC9-B758-B1D43C8068DF}" destId="{6B7FA354-F92F-48ED-9019-54452FE7E2F4}" srcOrd="1" destOrd="0" presId="urn:microsoft.com/office/officeart/2005/8/layout/orgChart1"/>
    <dgm:cxn modelId="{DF452397-DBC5-4D61-A19C-4E4B7AD64279}" type="presParOf" srcId="{7603E83A-37FF-4040-B837-42B709B37DE1}" destId="{E1BF9B3A-D0F2-4F44-BC92-564DD38C2788}" srcOrd="1" destOrd="0" presId="urn:microsoft.com/office/officeart/2005/8/layout/orgChart1"/>
    <dgm:cxn modelId="{0E64021D-350E-4525-8FE2-B7FCFD928320}" type="presParOf" srcId="{7603E83A-37FF-4040-B837-42B709B37DE1}" destId="{A75D87AD-915A-4E99-A363-E21CFD82D1CB}" srcOrd="2" destOrd="0" presId="urn:microsoft.com/office/officeart/2005/8/layout/orgChart1"/>
    <dgm:cxn modelId="{782572E1-8964-4D1C-B55A-E5F6BBAC9771}" type="presParOf" srcId="{A0D1A0AD-5BE2-413C-BAE6-3A6B8D354C1A}" destId="{09A8D077-CB25-49FD-9C08-EA15C2EB0344}" srcOrd="2" destOrd="0" presId="urn:microsoft.com/office/officeart/2005/8/layout/orgChart1"/>
    <dgm:cxn modelId="{3EC778B5-78D3-4C6C-BAB2-3CF65C471B8A}" type="presParOf" srcId="{A0878DAB-4E27-47F5-96FD-3D957A844498}" destId="{278E96C1-1231-4F22-8DC7-00E93B64E215}" srcOrd="2" destOrd="0" presId="urn:microsoft.com/office/officeart/2005/8/layout/orgChart1"/>
    <dgm:cxn modelId="{9FE0D695-2196-4AAF-A064-FC9A28CAE3D6}" type="presParOf" srcId="{A963E310-3E4A-4DC2-B4C0-10652DF5EC3C}" destId="{D81B4AEE-EF28-4528-A935-E76822339060}" srcOrd="2" destOrd="0" presId="urn:microsoft.com/office/officeart/2005/8/layout/orgChart1"/>
    <dgm:cxn modelId="{1689042B-6F00-4966-B2F2-97F20B573FF7}" type="presParOf" srcId="{A963E310-3E4A-4DC2-B4C0-10652DF5EC3C}" destId="{E1187A66-2A95-4EBE-9A64-3B7E68753FD6}" srcOrd="3" destOrd="0" presId="urn:microsoft.com/office/officeart/2005/8/layout/orgChart1"/>
    <dgm:cxn modelId="{F5A664E8-79E8-4100-8121-A37275AC7B09}" type="presParOf" srcId="{E1187A66-2A95-4EBE-9A64-3B7E68753FD6}" destId="{9CD59BE3-A853-41D6-96F7-E2DB99130FDC}" srcOrd="0" destOrd="0" presId="urn:microsoft.com/office/officeart/2005/8/layout/orgChart1"/>
    <dgm:cxn modelId="{100472C4-933B-4EFF-966F-DD9D3263A556}" type="presParOf" srcId="{9CD59BE3-A853-41D6-96F7-E2DB99130FDC}" destId="{68868592-C4DB-4637-B918-3820A0906549}" srcOrd="0" destOrd="0" presId="urn:microsoft.com/office/officeart/2005/8/layout/orgChart1"/>
    <dgm:cxn modelId="{F906475C-1DA5-4B52-A4C6-9B1AB7AF3C44}" type="presParOf" srcId="{9CD59BE3-A853-41D6-96F7-E2DB99130FDC}" destId="{A91EB270-7BB6-481D-A44E-8D3EA40E7BF2}" srcOrd="1" destOrd="0" presId="urn:microsoft.com/office/officeart/2005/8/layout/orgChart1"/>
    <dgm:cxn modelId="{790AC24A-F756-405D-9ABC-DB2821F52F53}" type="presParOf" srcId="{E1187A66-2A95-4EBE-9A64-3B7E68753FD6}" destId="{6E087A78-09C3-4EF8-9DBD-21841263AE09}" srcOrd="1" destOrd="0" presId="urn:microsoft.com/office/officeart/2005/8/layout/orgChart1"/>
    <dgm:cxn modelId="{649D4CF4-7494-4A19-A33E-C528C2E78CCE}" type="presParOf" srcId="{6E087A78-09C3-4EF8-9DBD-21841263AE09}" destId="{239A46BF-257D-4C3E-A6E9-40F3ED31BC1A}" srcOrd="0" destOrd="0" presId="urn:microsoft.com/office/officeart/2005/8/layout/orgChart1"/>
    <dgm:cxn modelId="{774FB495-A3A3-47F1-AE05-6CD8C6512007}" type="presParOf" srcId="{6E087A78-09C3-4EF8-9DBD-21841263AE09}" destId="{B5A2CE98-8923-415A-BE60-82961D4C03C5}" srcOrd="1" destOrd="0" presId="urn:microsoft.com/office/officeart/2005/8/layout/orgChart1"/>
    <dgm:cxn modelId="{73383C5D-8BDF-4C70-8CC6-7A9B58BEAD2A}" type="presParOf" srcId="{B5A2CE98-8923-415A-BE60-82961D4C03C5}" destId="{729B6170-4A40-4C28-A0C1-2F12654FC06A}" srcOrd="0" destOrd="0" presId="urn:microsoft.com/office/officeart/2005/8/layout/orgChart1"/>
    <dgm:cxn modelId="{5DAE82C0-D53B-439E-BC66-5A38C6A748B9}" type="presParOf" srcId="{729B6170-4A40-4C28-A0C1-2F12654FC06A}" destId="{8BE20061-79CE-4897-9D43-F34474E7A6DC}" srcOrd="0" destOrd="0" presId="urn:microsoft.com/office/officeart/2005/8/layout/orgChart1"/>
    <dgm:cxn modelId="{C85DCC1F-19CB-4E67-B112-73B28D5AA990}" type="presParOf" srcId="{729B6170-4A40-4C28-A0C1-2F12654FC06A}" destId="{23E3B587-B8D9-45F0-A308-7E4FF8BC2103}" srcOrd="1" destOrd="0" presId="urn:microsoft.com/office/officeart/2005/8/layout/orgChart1"/>
    <dgm:cxn modelId="{27E357A8-C50D-4BC4-AF15-A91143698688}" type="presParOf" srcId="{B5A2CE98-8923-415A-BE60-82961D4C03C5}" destId="{8AC5DDE3-E5B5-4B77-8D39-A055757E8218}" srcOrd="1" destOrd="0" presId="urn:microsoft.com/office/officeart/2005/8/layout/orgChart1"/>
    <dgm:cxn modelId="{EB3EC68A-B641-434F-A246-F74641079196}" type="presParOf" srcId="{B5A2CE98-8923-415A-BE60-82961D4C03C5}" destId="{7D2063C8-CA7A-4FD4-80D2-481CE929BDBB}" srcOrd="2" destOrd="0" presId="urn:microsoft.com/office/officeart/2005/8/layout/orgChart1"/>
    <dgm:cxn modelId="{38626F65-3BA6-4BE4-8B65-699ABA84CF3B}" type="presParOf" srcId="{E1187A66-2A95-4EBE-9A64-3B7E68753FD6}" destId="{15130055-9C87-479C-B491-4E631B796E21}" srcOrd="2" destOrd="0" presId="urn:microsoft.com/office/officeart/2005/8/layout/orgChart1"/>
    <dgm:cxn modelId="{1830BD2A-C35D-46D8-8222-AFC044BFC166}" type="presParOf" srcId="{F2D39023-3B28-46EB-B0E2-E47AD3D6CAC7}" destId="{B2CB78E1-F6EB-488C-A4FB-A682262977FC}" srcOrd="1" destOrd="0" presId="urn:microsoft.com/office/officeart/2005/8/layout/orgChart1"/>
    <dgm:cxn modelId="{51B1A5DD-8AE8-4190-AC53-89DDCCAFA02F}" type="presParOf" srcId="{B2CB78E1-F6EB-488C-A4FB-A682262977FC}" destId="{4AEC58F1-A0FA-4D89-9E5E-E1B5815C19C7}" srcOrd="0" destOrd="0" presId="urn:microsoft.com/office/officeart/2005/8/layout/orgChart1"/>
    <dgm:cxn modelId="{66E50A53-C051-4DF2-B353-DA93D81DA25C}" type="presParOf" srcId="{4AEC58F1-A0FA-4D89-9E5E-E1B5815C19C7}" destId="{EF7136C0-5DE3-4188-99FF-B7B8B18F8702}" srcOrd="0" destOrd="0" presId="urn:microsoft.com/office/officeart/2005/8/layout/orgChart1"/>
    <dgm:cxn modelId="{4C09F222-9EEB-4FF2-B315-00BD4151ACE1}" type="presParOf" srcId="{4AEC58F1-A0FA-4D89-9E5E-E1B5815C19C7}" destId="{F315F2A6-4ECE-4195-AC25-AFA12DEE2F9F}" srcOrd="1" destOrd="0" presId="urn:microsoft.com/office/officeart/2005/8/layout/orgChart1"/>
    <dgm:cxn modelId="{FD0666E4-40E3-418F-B2FC-5648630820AB}" type="presParOf" srcId="{B2CB78E1-F6EB-488C-A4FB-A682262977FC}" destId="{E39728BD-ACA2-49CC-8E6D-39F15F87156F}" srcOrd="1" destOrd="0" presId="urn:microsoft.com/office/officeart/2005/8/layout/orgChart1"/>
    <dgm:cxn modelId="{D8D44093-66AC-4AA3-BCB5-2A9300A165CF}" type="presParOf" srcId="{B2CB78E1-F6EB-488C-A4FB-A682262977FC}" destId="{6C77D2AF-7EA4-418D-B1F1-9DDF2DAE528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97B4FBD-4E1B-40F3-AF5D-811C8626F92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DB8BF44-3DD7-4A31-842F-A314E47FF896}">
      <dgm:prSet phldrT="[Text]" custT="1"/>
      <dgm:spPr/>
      <dgm:t>
        <a:bodyPr/>
        <a:lstStyle/>
        <a:p>
          <a:r>
            <a:rPr lang="en-GB" sz="1000" b="1" dirty="0" smtClean="0"/>
            <a:t>Assistant Director / Head of Learning and Education</a:t>
          </a:r>
        </a:p>
        <a:p>
          <a:r>
            <a:rPr lang="en-GB" sz="1000" dirty="0" smtClean="0"/>
            <a:t>Craig Wallace</a:t>
          </a:r>
          <a:endParaRPr lang="en-GB" sz="1000" dirty="0"/>
        </a:p>
      </dgm:t>
    </dgm:pt>
    <dgm:pt modelId="{34968F06-7A9F-495C-B3DC-DAA068C51F06}" type="parTrans" cxnId="{F6A6133C-C202-4ACE-90B6-84A4955F24A0}">
      <dgm:prSet/>
      <dgm:spPr/>
      <dgm:t>
        <a:bodyPr/>
        <a:lstStyle/>
        <a:p>
          <a:endParaRPr lang="en-GB" sz="1000"/>
        </a:p>
      </dgm:t>
    </dgm:pt>
    <dgm:pt modelId="{D489BD0D-6BF8-4C24-A4CE-CBF51C4C6B31}" type="sibTrans" cxnId="{F6A6133C-C202-4ACE-90B6-84A4955F24A0}">
      <dgm:prSet/>
      <dgm:spPr/>
      <dgm:t>
        <a:bodyPr/>
        <a:lstStyle/>
        <a:p>
          <a:endParaRPr lang="en-GB" sz="1000"/>
        </a:p>
      </dgm:t>
    </dgm:pt>
    <dgm:pt modelId="{CC4FABC2-F653-4444-8DC5-EFBD3C11320F}">
      <dgm:prSet phldrT="[Text]" custT="1"/>
      <dgm:spPr/>
      <dgm:t>
        <a:bodyPr/>
        <a:lstStyle/>
        <a:p>
          <a:r>
            <a:rPr lang="en-GB" sz="1000" b="1" dirty="0" smtClean="0"/>
            <a:t>Head of Widening Participation</a:t>
          </a:r>
        </a:p>
        <a:p>
          <a:r>
            <a:rPr lang="en-GB" sz="1000" dirty="0" smtClean="0"/>
            <a:t>Ian Carruthers</a:t>
          </a:r>
          <a:endParaRPr lang="en-GB" sz="1000" dirty="0"/>
        </a:p>
      </dgm:t>
    </dgm:pt>
    <dgm:pt modelId="{0F3EF47D-B51B-44D2-90D8-8B1A31138AE6}" type="parTrans" cxnId="{2AD36268-85BD-4DC3-B0CD-71E5D2DDDAED}">
      <dgm:prSet/>
      <dgm:spPr/>
      <dgm:t>
        <a:bodyPr/>
        <a:lstStyle/>
        <a:p>
          <a:endParaRPr lang="en-GB" sz="1000"/>
        </a:p>
      </dgm:t>
    </dgm:pt>
    <dgm:pt modelId="{F2B457AC-75C4-4C98-9088-E28D48C6797A}" type="sibTrans" cxnId="{2AD36268-85BD-4DC3-B0CD-71E5D2DDDAED}">
      <dgm:prSet/>
      <dgm:spPr/>
      <dgm:t>
        <a:bodyPr/>
        <a:lstStyle/>
        <a:p>
          <a:endParaRPr lang="en-GB" sz="1000"/>
        </a:p>
      </dgm:t>
    </dgm:pt>
    <dgm:pt modelId="{914C0955-59DC-4DD2-9EE4-FBBF8D20BC40}">
      <dgm:prSet custT="1"/>
      <dgm:spPr/>
      <dgm:t>
        <a:bodyPr/>
        <a:lstStyle/>
        <a:p>
          <a:r>
            <a:rPr lang="en-GB" sz="1000" b="1" dirty="0" smtClean="0"/>
            <a:t>Apprenticeships </a:t>
          </a:r>
          <a:br>
            <a:rPr lang="en-GB" sz="1000" b="1" dirty="0" smtClean="0"/>
          </a:br>
          <a:r>
            <a:rPr lang="en-GB" sz="1000" b="1" dirty="0" smtClean="0"/>
            <a:t>Co-ordinator</a:t>
          </a:r>
          <a:endParaRPr lang="en-GB" sz="1000" b="1" dirty="0" smtClean="0"/>
        </a:p>
      </dgm:t>
    </dgm:pt>
    <dgm:pt modelId="{6CF09047-30BF-4D20-B2F1-2B9C61270BBD}" type="parTrans" cxnId="{5153D988-E3CE-4356-A665-4E5526F4DBE7}">
      <dgm:prSet/>
      <dgm:spPr/>
      <dgm:t>
        <a:bodyPr/>
        <a:lstStyle/>
        <a:p>
          <a:endParaRPr lang="en-GB" sz="1000"/>
        </a:p>
      </dgm:t>
    </dgm:pt>
    <dgm:pt modelId="{34ACDB86-2525-4CC8-91F7-F77171669AC0}" type="sibTrans" cxnId="{5153D988-E3CE-4356-A665-4E5526F4DBE7}">
      <dgm:prSet/>
      <dgm:spPr/>
      <dgm:t>
        <a:bodyPr/>
        <a:lstStyle/>
        <a:p>
          <a:endParaRPr lang="en-GB" sz="1000"/>
        </a:p>
      </dgm:t>
    </dgm:pt>
    <dgm:pt modelId="{451A6E22-5B5B-4187-BDFF-09DF513AB66D}">
      <dgm:prSet custT="1"/>
      <dgm:spPr/>
      <dgm:t>
        <a:bodyPr/>
        <a:lstStyle/>
        <a:p>
          <a:r>
            <a:rPr lang="en-GB" sz="1000" b="1" dirty="0" smtClean="0"/>
            <a:t>Work Experience </a:t>
          </a:r>
          <a:br>
            <a:rPr lang="en-GB" sz="1000" b="1" dirty="0" smtClean="0"/>
          </a:br>
          <a:r>
            <a:rPr lang="en-GB" sz="1000" b="1" dirty="0" smtClean="0"/>
            <a:t>Co-ordinator </a:t>
          </a:r>
          <a:r>
            <a:rPr lang="en-GB" sz="1000" dirty="0" smtClean="0"/>
            <a:t/>
          </a:r>
          <a:br>
            <a:rPr lang="en-GB" sz="1000" dirty="0" smtClean="0"/>
          </a:br>
          <a:endParaRPr lang="en-GB" sz="1000" dirty="0"/>
        </a:p>
      </dgm:t>
    </dgm:pt>
    <dgm:pt modelId="{6F71E365-5F9C-4496-BE45-F5215EE9CD89}" type="parTrans" cxnId="{DD64809E-DC85-4988-89F6-51DADD430EB5}">
      <dgm:prSet/>
      <dgm:spPr/>
      <dgm:t>
        <a:bodyPr/>
        <a:lstStyle/>
        <a:p>
          <a:endParaRPr lang="en-GB" sz="1000"/>
        </a:p>
      </dgm:t>
    </dgm:pt>
    <dgm:pt modelId="{75CA6600-A143-437A-94A4-70EAA79CF74D}" type="sibTrans" cxnId="{DD64809E-DC85-4988-89F6-51DADD430EB5}">
      <dgm:prSet/>
      <dgm:spPr/>
      <dgm:t>
        <a:bodyPr/>
        <a:lstStyle/>
        <a:p>
          <a:endParaRPr lang="en-GB" sz="1000"/>
        </a:p>
      </dgm:t>
    </dgm:pt>
    <dgm:pt modelId="{D5A886DD-213C-4775-9BA0-22044B64253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000" b="1" dirty="0" smtClean="0"/>
            <a:t>Nursing Assistant </a:t>
          </a:r>
          <a:br>
            <a:rPr lang="en-GB" sz="1000" b="1" dirty="0" smtClean="0"/>
          </a:br>
          <a:r>
            <a:rPr lang="en-GB" sz="1000" b="1" dirty="0" smtClean="0"/>
            <a:t>Widening Participation</a:t>
          </a:r>
          <a:br>
            <a:rPr lang="en-GB" sz="1000" b="1" dirty="0" smtClean="0"/>
          </a:br>
          <a:endParaRPr lang="en-GB" sz="1000" b="1" dirty="0" smtClean="0"/>
        </a:p>
      </dgm:t>
    </dgm:pt>
    <dgm:pt modelId="{892D3175-F734-456D-B4C0-1EFF0DEF59D1}" type="parTrans" cxnId="{5E79E9E8-B45E-4116-94AB-6359E00F4145}">
      <dgm:prSet/>
      <dgm:spPr/>
      <dgm:t>
        <a:bodyPr/>
        <a:lstStyle/>
        <a:p>
          <a:endParaRPr lang="en-GB" sz="1000"/>
        </a:p>
      </dgm:t>
    </dgm:pt>
    <dgm:pt modelId="{50D00CFF-BF2D-45A9-AC6C-3A0FF56C7F88}" type="sibTrans" cxnId="{5E79E9E8-B45E-4116-94AB-6359E00F4145}">
      <dgm:prSet/>
      <dgm:spPr/>
      <dgm:t>
        <a:bodyPr/>
        <a:lstStyle/>
        <a:p>
          <a:endParaRPr lang="en-GB" sz="1000"/>
        </a:p>
      </dgm:t>
    </dgm:pt>
    <dgm:pt modelId="{A38B6F41-B5C1-4D54-8176-9B1C4E59ABA0}">
      <dgm:prSet custT="1"/>
      <dgm:spPr/>
      <dgm:t>
        <a:bodyPr/>
        <a:lstStyle/>
        <a:p>
          <a:r>
            <a:rPr lang="en-GB" sz="1000" b="1" dirty="0" smtClean="0"/>
            <a:t>Whole Population Health  </a:t>
          </a:r>
          <a:r>
            <a:rPr lang="en-GB" sz="1000" b="1" dirty="0" smtClean="0"/>
            <a:t>Co-ordinator</a:t>
          </a:r>
          <a:endParaRPr lang="en-GB" sz="1000" b="1" dirty="0" smtClean="0"/>
        </a:p>
      </dgm:t>
    </dgm:pt>
    <dgm:pt modelId="{610E9A54-4E69-4E49-982B-6558258E208B}" type="parTrans" cxnId="{0ABAF952-CE30-4495-A076-4B0A952DA063}">
      <dgm:prSet/>
      <dgm:spPr/>
      <dgm:t>
        <a:bodyPr/>
        <a:lstStyle/>
        <a:p>
          <a:endParaRPr lang="en-GB" sz="1000"/>
        </a:p>
      </dgm:t>
    </dgm:pt>
    <dgm:pt modelId="{0FB1582A-8758-439F-AADA-82A462CE10FB}" type="sibTrans" cxnId="{0ABAF952-CE30-4495-A076-4B0A952DA063}">
      <dgm:prSet/>
      <dgm:spPr/>
      <dgm:t>
        <a:bodyPr/>
        <a:lstStyle/>
        <a:p>
          <a:endParaRPr lang="en-GB" sz="1000"/>
        </a:p>
      </dgm:t>
    </dgm:pt>
    <dgm:pt modelId="{C1608012-2F94-4532-9D23-3DA1EEF5E450}">
      <dgm:prSet custT="1"/>
      <dgm:spPr/>
      <dgm:t>
        <a:bodyPr/>
        <a:lstStyle/>
        <a:p>
          <a:r>
            <a:rPr lang="en-GB" sz="1000" b="1" dirty="0" smtClean="0"/>
            <a:t>Careers Advisor National Careers Service Support</a:t>
          </a:r>
          <a:endParaRPr lang="en-GB" sz="1000" b="1" dirty="0"/>
        </a:p>
      </dgm:t>
    </dgm:pt>
    <dgm:pt modelId="{9B931D64-4BA2-4F1A-9104-6412F347FBC6}" type="parTrans" cxnId="{742AD8FC-A07D-4EE6-A620-DB277C5AC01B}">
      <dgm:prSet/>
      <dgm:spPr/>
      <dgm:t>
        <a:bodyPr/>
        <a:lstStyle/>
        <a:p>
          <a:endParaRPr lang="en-GB" sz="1000"/>
        </a:p>
      </dgm:t>
    </dgm:pt>
    <dgm:pt modelId="{E77AFCB7-026B-4497-AA2F-6BA1F6ECE8ED}" type="sibTrans" cxnId="{742AD8FC-A07D-4EE6-A620-DB277C5AC01B}">
      <dgm:prSet/>
      <dgm:spPr/>
      <dgm:t>
        <a:bodyPr/>
        <a:lstStyle/>
        <a:p>
          <a:endParaRPr lang="en-GB" sz="1000"/>
        </a:p>
      </dgm:t>
    </dgm:pt>
    <dgm:pt modelId="{8EC784C0-2B3F-4F8E-9AB5-9E943F6B3126}" type="pres">
      <dgm:prSet presAssocID="{E97B4FBD-4E1B-40F3-AF5D-811C8626F92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2B6C7137-2345-4BCD-8A87-932FCC5EEB8F}" type="pres">
      <dgm:prSet presAssocID="{2DB8BF44-3DD7-4A31-842F-A314E47FF896}" presName="hierRoot1" presStyleCnt="0">
        <dgm:presLayoutVars>
          <dgm:hierBranch val="init"/>
        </dgm:presLayoutVars>
      </dgm:prSet>
      <dgm:spPr/>
    </dgm:pt>
    <dgm:pt modelId="{ECD73688-6F6E-4E33-8FB0-9D4FA313F7A5}" type="pres">
      <dgm:prSet presAssocID="{2DB8BF44-3DD7-4A31-842F-A314E47FF896}" presName="rootComposite1" presStyleCnt="0"/>
      <dgm:spPr/>
    </dgm:pt>
    <dgm:pt modelId="{76E4FE62-F990-4559-88A6-FB82AF2CBDD3}" type="pres">
      <dgm:prSet presAssocID="{2DB8BF44-3DD7-4A31-842F-A314E47FF896}" presName="rootText1" presStyleLbl="node0" presStyleIdx="0" presStyleCnt="1" custScaleX="188107" custScaleY="17973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0012441-D0A9-449E-8342-80304629D758}" type="pres">
      <dgm:prSet presAssocID="{2DB8BF44-3DD7-4A31-842F-A314E47FF896}" presName="rootConnector1" presStyleLbl="node1" presStyleIdx="0" presStyleCnt="0"/>
      <dgm:spPr/>
      <dgm:t>
        <a:bodyPr/>
        <a:lstStyle/>
        <a:p>
          <a:endParaRPr lang="en-GB"/>
        </a:p>
      </dgm:t>
    </dgm:pt>
    <dgm:pt modelId="{8ACB57CC-08D7-46D2-8C91-AFA90C41BCF0}" type="pres">
      <dgm:prSet presAssocID="{2DB8BF44-3DD7-4A31-842F-A314E47FF896}" presName="hierChild2" presStyleCnt="0"/>
      <dgm:spPr/>
    </dgm:pt>
    <dgm:pt modelId="{304F767C-9C71-4EBF-88CB-3FF8DFFDA055}" type="pres">
      <dgm:prSet presAssocID="{0F3EF47D-B51B-44D2-90D8-8B1A31138AE6}" presName="Name37" presStyleLbl="parChTrans1D2" presStyleIdx="0" presStyleCnt="1"/>
      <dgm:spPr/>
      <dgm:t>
        <a:bodyPr/>
        <a:lstStyle/>
        <a:p>
          <a:endParaRPr lang="en-GB"/>
        </a:p>
      </dgm:t>
    </dgm:pt>
    <dgm:pt modelId="{F0075337-98B0-4C22-BF66-3F047DF7DB05}" type="pres">
      <dgm:prSet presAssocID="{CC4FABC2-F653-4444-8DC5-EFBD3C11320F}" presName="hierRoot2" presStyleCnt="0">
        <dgm:presLayoutVars>
          <dgm:hierBranch val="init"/>
        </dgm:presLayoutVars>
      </dgm:prSet>
      <dgm:spPr/>
    </dgm:pt>
    <dgm:pt modelId="{8FB86B34-35C8-4C6F-8090-1027F7864F65}" type="pres">
      <dgm:prSet presAssocID="{CC4FABC2-F653-4444-8DC5-EFBD3C11320F}" presName="rootComposite" presStyleCnt="0"/>
      <dgm:spPr/>
    </dgm:pt>
    <dgm:pt modelId="{34B19505-3B1C-4D25-BBC9-460E2CF2914E}" type="pres">
      <dgm:prSet presAssocID="{CC4FABC2-F653-4444-8DC5-EFBD3C11320F}" presName="rootText" presStyleLbl="node2" presStyleIdx="0" presStyleCnt="1" custScaleX="161234" custScaleY="14950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574E0A1-8F81-449A-A729-EFFBDD444040}" type="pres">
      <dgm:prSet presAssocID="{CC4FABC2-F653-4444-8DC5-EFBD3C11320F}" presName="rootConnector" presStyleLbl="node2" presStyleIdx="0" presStyleCnt="1"/>
      <dgm:spPr/>
      <dgm:t>
        <a:bodyPr/>
        <a:lstStyle/>
        <a:p>
          <a:endParaRPr lang="en-GB"/>
        </a:p>
      </dgm:t>
    </dgm:pt>
    <dgm:pt modelId="{7904DD3F-A640-434A-9ECD-289F642C2712}" type="pres">
      <dgm:prSet presAssocID="{CC4FABC2-F653-4444-8DC5-EFBD3C11320F}" presName="hierChild4" presStyleCnt="0"/>
      <dgm:spPr/>
    </dgm:pt>
    <dgm:pt modelId="{F902072E-CEC3-485D-BF17-4C9AEAC231C5}" type="pres">
      <dgm:prSet presAssocID="{6CF09047-30BF-4D20-B2F1-2B9C61270BBD}" presName="Name37" presStyleLbl="parChTrans1D3" presStyleIdx="0" presStyleCnt="4"/>
      <dgm:spPr/>
      <dgm:t>
        <a:bodyPr/>
        <a:lstStyle/>
        <a:p>
          <a:endParaRPr lang="en-GB"/>
        </a:p>
      </dgm:t>
    </dgm:pt>
    <dgm:pt modelId="{3D6DE78D-A556-4615-B734-45B2723B0157}" type="pres">
      <dgm:prSet presAssocID="{914C0955-59DC-4DD2-9EE4-FBBF8D20BC40}" presName="hierRoot2" presStyleCnt="0">
        <dgm:presLayoutVars>
          <dgm:hierBranch val="init"/>
        </dgm:presLayoutVars>
      </dgm:prSet>
      <dgm:spPr/>
    </dgm:pt>
    <dgm:pt modelId="{48273AD2-EBB2-4746-BA5B-E844C9DA6C1F}" type="pres">
      <dgm:prSet presAssocID="{914C0955-59DC-4DD2-9EE4-FBBF8D20BC40}" presName="rootComposite" presStyleCnt="0"/>
      <dgm:spPr/>
    </dgm:pt>
    <dgm:pt modelId="{5FC49778-F673-433A-87DE-AD956D3AFE97}" type="pres">
      <dgm:prSet presAssocID="{914C0955-59DC-4DD2-9EE4-FBBF8D20BC40}" presName="rootText" presStyleLbl="node3" presStyleIdx="0" presStyleCnt="4" custScaleX="137692" custScaleY="18436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3026DC4-936B-4D83-8BD7-17BE631C3EC7}" type="pres">
      <dgm:prSet presAssocID="{914C0955-59DC-4DD2-9EE4-FBBF8D20BC40}" presName="rootConnector" presStyleLbl="node3" presStyleIdx="0" presStyleCnt="4"/>
      <dgm:spPr/>
      <dgm:t>
        <a:bodyPr/>
        <a:lstStyle/>
        <a:p>
          <a:endParaRPr lang="en-GB"/>
        </a:p>
      </dgm:t>
    </dgm:pt>
    <dgm:pt modelId="{BDAB181D-65C4-4BB0-828D-24BECC6E6F48}" type="pres">
      <dgm:prSet presAssocID="{914C0955-59DC-4DD2-9EE4-FBBF8D20BC40}" presName="hierChild4" presStyleCnt="0"/>
      <dgm:spPr/>
    </dgm:pt>
    <dgm:pt modelId="{8393DBF2-9A19-4212-9BDF-7AF1CEA70225}" type="pres">
      <dgm:prSet presAssocID="{6F71E365-5F9C-4496-BE45-F5215EE9CD89}" presName="Name37" presStyleLbl="parChTrans1D4" presStyleIdx="0" presStyleCnt="1"/>
      <dgm:spPr/>
      <dgm:t>
        <a:bodyPr/>
        <a:lstStyle/>
        <a:p>
          <a:endParaRPr lang="en-GB"/>
        </a:p>
      </dgm:t>
    </dgm:pt>
    <dgm:pt modelId="{C6F9173D-4626-469F-8D5E-C6CE9E84FE83}" type="pres">
      <dgm:prSet presAssocID="{451A6E22-5B5B-4187-BDFF-09DF513AB66D}" presName="hierRoot2" presStyleCnt="0">
        <dgm:presLayoutVars>
          <dgm:hierBranch val="init"/>
        </dgm:presLayoutVars>
      </dgm:prSet>
      <dgm:spPr/>
    </dgm:pt>
    <dgm:pt modelId="{37385239-A61A-4E5C-9169-37163E29283B}" type="pres">
      <dgm:prSet presAssocID="{451A6E22-5B5B-4187-BDFF-09DF513AB66D}" presName="rootComposite" presStyleCnt="0"/>
      <dgm:spPr/>
    </dgm:pt>
    <dgm:pt modelId="{F7E9EC91-263C-429F-B8B0-AE45E5539AAD}" type="pres">
      <dgm:prSet presAssocID="{451A6E22-5B5B-4187-BDFF-09DF513AB66D}" presName="rootText" presStyleLbl="node4" presStyleIdx="0" presStyleCnt="1" custScaleX="112748" custScaleY="156294" custLinFactNeighborX="-5299" custLinFactNeighborY="-563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A465568-5612-4AD1-8C28-30A498946B5F}" type="pres">
      <dgm:prSet presAssocID="{451A6E22-5B5B-4187-BDFF-09DF513AB66D}" presName="rootConnector" presStyleLbl="node4" presStyleIdx="0" presStyleCnt="1"/>
      <dgm:spPr/>
      <dgm:t>
        <a:bodyPr/>
        <a:lstStyle/>
        <a:p>
          <a:endParaRPr lang="en-GB"/>
        </a:p>
      </dgm:t>
    </dgm:pt>
    <dgm:pt modelId="{FFFFC060-A38E-4527-B604-368C50286AE1}" type="pres">
      <dgm:prSet presAssocID="{451A6E22-5B5B-4187-BDFF-09DF513AB66D}" presName="hierChild4" presStyleCnt="0"/>
      <dgm:spPr/>
    </dgm:pt>
    <dgm:pt modelId="{7BCF8DDE-4C15-4AFD-8553-E3868C76242B}" type="pres">
      <dgm:prSet presAssocID="{451A6E22-5B5B-4187-BDFF-09DF513AB66D}" presName="hierChild5" presStyleCnt="0"/>
      <dgm:spPr/>
    </dgm:pt>
    <dgm:pt modelId="{02F56C3D-E027-4825-8E39-E3C43EE4B937}" type="pres">
      <dgm:prSet presAssocID="{914C0955-59DC-4DD2-9EE4-FBBF8D20BC40}" presName="hierChild5" presStyleCnt="0"/>
      <dgm:spPr/>
    </dgm:pt>
    <dgm:pt modelId="{BF3483D9-D295-4B3B-BE11-D83B3F50AADB}" type="pres">
      <dgm:prSet presAssocID="{892D3175-F734-456D-B4C0-1EFF0DEF59D1}" presName="Name37" presStyleLbl="parChTrans1D3" presStyleIdx="1" presStyleCnt="4"/>
      <dgm:spPr/>
      <dgm:t>
        <a:bodyPr/>
        <a:lstStyle/>
        <a:p>
          <a:endParaRPr lang="en-GB"/>
        </a:p>
      </dgm:t>
    </dgm:pt>
    <dgm:pt modelId="{9457F5F5-3A27-4D33-9291-C9635B5F3453}" type="pres">
      <dgm:prSet presAssocID="{D5A886DD-213C-4775-9BA0-22044B642538}" presName="hierRoot2" presStyleCnt="0">
        <dgm:presLayoutVars>
          <dgm:hierBranch val="init"/>
        </dgm:presLayoutVars>
      </dgm:prSet>
      <dgm:spPr/>
    </dgm:pt>
    <dgm:pt modelId="{BC06FDF8-B17B-45D1-B59F-4C927177ADE8}" type="pres">
      <dgm:prSet presAssocID="{D5A886DD-213C-4775-9BA0-22044B642538}" presName="rootComposite" presStyleCnt="0"/>
      <dgm:spPr/>
    </dgm:pt>
    <dgm:pt modelId="{970D3064-64E1-41BB-8BE4-5DF7F5D5FE21}" type="pres">
      <dgm:prSet presAssocID="{D5A886DD-213C-4775-9BA0-22044B642538}" presName="rootText" presStyleLbl="node3" presStyleIdx="1" presStyleCnt="4" custScaleX="138297" custScaleY="16308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2A62EFA-D91C-48F6-81C2-39432B021AA7}" type="pres">
      <dgm:prSet presAssocID="{D5A886DD-213C-4775-9BA0-22044B642538}" presName="rootConnector" presStyleLbl="node3" presStyleIdx="1" presStyleCnt="4"/>
      <dgm:spPr/>
      <dgm:t>
        <a:bodyPr/>
        <a:lstStyle/>
        <a:p>
          <a:endParaRPr lang="en-GB"/>
        </a:p>
      </dgm:t>
    </dgm:pt>
    <dgm:pt modelId="{CC70D54C-E786-4F7B-8D21-B79C2026BB9E}" type="pres">
      <dgm:prSet presAssocID="{D5A886DD-213C-4775-9BA0-22044B642538}" presName="hierChild4" presStyleCnt="0"/>
      <dgm:spPr/>
    </dgm:pt>
    <dgm:pt modelId="{51A24B45-A778-4BC8-AE74-6E01A9309204}" type="pres">
      <dgm:prSet presAssocID="{D5A886DD-213C-4775-9BA0-22044B642538}" presName="hierChild5" presStyleCnt="0"/>
      <dgm:spPr/>
    </dgm:pt>
    <dgm:pt modelId="{F3BF71EC-4F02-457A-8488-0B2D3708A25A}" type="pres">
      <dgm:prSet presAssocID="{610E9A54-4E69-4E49-982B-6558258E208B}" presName="Name37" presStyleLbl="parChTrans1D3" presStyleIdx="2" presStyleCnt="4"/>
      <dgm:spPr/>
      <dgm:t>
        <a:bodyPr/>
        <a:lstStyle/>
        <a:p>
          <a:endParaRPr lang="en-GB"/>
        </a:p>
      </dgm:t>
    </dgm:pt>
    <dgm:pt modelId="{F04550D7-4EFD-42EB-B20E-D5196CE7A6A3}" type="pres">
      <dgm:prSet presAssocID="{A38B6F41-B5C1-4D54-8176-9B1C4E59ABA0}" presName="hierRoot2" presStyleCnt="0">
        <dgm:presLayoutVars>
          <dgm:hierBranch val="init"/>
        </dgm:presLayoutVars>
      </dgm:prSet>
      <dgm:spPr/>
    </dgm:pt>
    <dgm:pt modelId="{727C0F35-CF57-46B0-B2DB-FBC0BB366145}" type="pres">
      <dgm:prSet presAssocID="{A38B6F41-B5C1-4D54-8176-9B1C4E59ABA0}" presName="rootComposite" presStyleCnt="0"/>
      <dgm:spPr/>
    </dgm:pt>
    <dgm:pt modelId="{5ECC90BA-AC03-422F-8C34-D34E8DDD5AC6}" type="pres">
      <dgm:prSet presAssocID="{A38B6F41-B5C1-4D54-8176-9B1C4E59ABA0}" presName="rootText" presStyleLbl="node3" presStyleIdx="2" presStyleCnt="4" custScaleX="156597" custScaleY="22280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4CDD8F0-E2A5-4152-9F54-2E4BA8F54D67}" type="pres">
      <dgm:prSet presAssocID="{A38B6F41-B5C1-4D54-8176-9B1C4E59ABA0}" presName="rootConnector" presStyleLbl="node3" presStyleIdx="2" presStyleCnt="4"/>
      <dgm:spPr/>
      <dgm:t>
        <a:bodyPr/>
        <a:lstStyle/>
        <a:p>
          <a:endParaRPr lang="en-GB"/>
        </a:p>
      </dgm:t>
    </dgm:pt>
    <dgm:pt modelId="{57673EE4-DAD8-40FA-A59F-EB3BD200753B}" type="pres">
      <dgm:prSet presAssocID="{A38B6F41-B5C1-4D54-8176-9B1C4E59ABA0}" presName="hierChild4" presStyleCnt="0"/>
      <dgm:spPr/>
    </dgm:pt>
    <dgm:pt modelId="{E93D8877-1F02-4D47-929E-E1D74D445996}" type="pres">
      <dgm:prSet presAssocID="{A38B6F41-B5C1-4D54-8176-9B1C4E59ABA0}" presName="hierChild5" presStyleCnt="0"/>
      <dgm:spPr/>
    </dgm:pt>
    <dgm:pt modelId="{6F367BE9-972B-4A17-9144-73155CC6956A}" type="pres">
      <dgm:prSet presAssocID="{9B931D64-4BA2-4F1A-9104-6412F347FBC6}" presName="Name37" presStyleLbl="parChTrans1D3" presStyleIdx="3" presStyleCnt="4"/>
      <dgm:spPr/>
      <dgm:t>
        <a:bodyPr/>
        <a:lstStyle/>
        <a:p>
          <a:endParaRPr lang="en-GB"/>
        </a:p>
      </dgm:t>
    </dgm:pt>
    <dgm:pt modelId="{14DD0CDD-E5DA-441B-AC8E-A3819CF3A7D2}" type="pres">
      <dgm:prSet presAssocID="{C1608012-2F94-4532-9D23-3DA1EEF5E450}" presName="hierRoot2" presStyleCnt="0">
        <dgm:presLayoutVars>
          <dgm:hierBranch val="init"/>
        </dgm:presLayoutVars>
      </dgm:prSet>
      <dgm:spPr/>
    </dgm:pt>
    <dgm:pt modelId="{E55BEE9A-447F-400D-BDB6-92FC08C00A98}" type="pres">
      <dgm:prSet presAssocID="{C1608012-2F94-4532-9D23-3DA1EEF5E450}" presName="rootComposite" presStyleCnt="0"/>
      <dgm:spPr/>
    </dgm:pt>
    <dgm:pt modelId="{F7E6A636-DB3C-4D5D-BA7A-91BE8237B1F8}" type="pres">
      <dgm:prSet presAssocID="{C1608012-2F94-4532-9D23-3DA1EEF5E450}" presName="rootText" presStyleLbl="node3" presStyleIdx="3" presStyleCnt="4" custScaleX="139580" custScaleY="16686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89D8B0F-DF66-4750-95FE-52C9A752D166}" type="pres">
      <dgm:prSet presAssocID="{C1608012-2F94-4532-9D23-3DA1EEF5E450}" presName="rootConnector" presStyleLbl="node3" presStyleIdx="3" presStyleCnt="4"/>
      <dgm:spPr/>
      <dgm:t>
        <a:bodyPr/>
        <a:lstStyle/>
        <a:p>
          <a:endParaRPr lang="en-GB"/>
        </a:p>
      </dgm:t>
    </dgm:pt>
    <dgm:pt modelId="{81AA9A5B-652D-4E3E-93B2-63BDF4927724}" type="pres">
      <dgm:prSet presAssocID="{C1608012-2F94-4532-9D23-3DA1EEF5E450}" presName="hierChild4" presStyleCnt="0"/>
      <dgm:spPr/>
    </dgm:pt>
    <dgm:pt modelId="{DD2DEF2C-7D41-413B-B8C2-6562F2B05EDB}" type="pres">
      <dgm:prSet presAssocID="{C1608012-2F94-4532-9D23-3DA1EEF5E450}" presName="hierChild5" presStyleCnt="0"/>
      <dgm:spPr/>
    </dgm:pt>
    <dgm:pt modelId="{8379A485-2A8B-4BFB-9D0B-42411DE5394F}" type="pres">
      <dgm:prSet presAssocID="{CC4FABC2-F653-4444-8DC5-EFBD3C11320F}" presName="hierChild5" presStyleCnt="0"/>
      <dgm:spPr/>
    </dgm:pt>
    <dgm:pt modelId="{939FB35A-442D-44A8-9C7E-1795E705AB85}" type="pres">
      <dgm:prSet presAssocID="{2DB8BF44-3DD7-4A31-842F-A314E47FF896}" presName="hierChild3" presStyleCnt="0"/>
      <dgm:spPr/>
    </dgm:pt>
  </dgm:ptLst>
  <dgm:cxnLst>
    <dgm:cxn modelId="{0ABAF952-CE30-4495-A076-4B0A952DA063}" srcId="{CC4FABC2-F653-4444-8DC5-EFBD3C11320F}" destId="{A38B6F41-B5C1-4D54-8176-9B1C4E59ABA0}" srcOrd="2" destOrd="0" parTransId="{610E9A54-4E69-4E49-982B-6558258E208B}" sibTransId="{0FB1582A-8758-439F-AADA-82A462CE10FB}"/>
    <dgm:cxn modelId="{5E79E9E8-B45E-4116-94AB-6359E00F4145}" srcId="{CC4FABC2-F653-4444-8DC5-EFBD3C11320F}" destId="{D5A886DD-213C-4775-9BA0-22044B642538}" srcOrd="1" destOrd="0" parTransId="{892D3175-F734-456D-B4C0-1EFF0DEF59D1}" sibTransId="{50D00CFF-BF2D-45A9-AC6C-3A0FF56C7F88}"/>
    <dgm:cxn modelId="{5153D988-E3CE-4356-A665-4E5526F4DBE7}" srcId="{CC4FABC2-F653-4444-8DC5-EFBD3C11320F}" destId="{914C0955-59DC-4DD2-9EE4-FBBF8D20BC40}" srcOrd="0" destOrd="0" parTransId="{6CF09047-30BF-4D20-B2F1-2B9C61270BBD}" sibTransId="{34ACDB86-2525-4CC8-91F7-F77171669AC0}"/>
    <dgm:cxn modelId="{EABFC190-8BB1-4BC1-BFA0-B76F51D0B6E3}" type="presOf" srcId="{CC4FABC2-F653-4444-8DC5-EFBD3C11320F}" destId="{0574E0A1-8F81-449A-A729-EFFBDD444040}" srcOrd="1" destOrd="0" presId="urn:microsoft.com/office/officeart/2005/8/layout/orgChart1"/>
    <dgm:cxn modelId="{DD64809E-DC85-4988-89F6-51DADD430EB5}" srcId="{914C0955-59DC-4DD2-9EE4-FBBF8D20BC40}" destId="{451A6E22-5B5B-4187-BDFF-09DF513AB66D}" srcOrd="0" destOrd="0" parTransId="{6F71E365-5F9C-4496-BE45-F5215EE9CD89}" sibTransId="{75CA6600-A143-437A-94A4-70EAA79CF74D}"/>
    <dgm:cxn modelId="{13F7480A-9381-4CE9-8A1C-17BDAFE6F855}" type="presOf" srcId="{610E9A54-4E69-4E49-982B-6558258E208B}" destId="{F3BF71EC-4F02-457A-8488-0B2D3708A25A}" srcOrd="0" destOrd="0" presId="urn:microsoft.com/office/officeart/2005/8/layout/orgChart1"/>
    <dgm:cxn modelId="{7915C421-C920-461E-955B-8A45FF12A2CD}" type="presOf" srcId="{D5A886DD-213C-4775-9BA0-22044B642538}" destId="{72A62EFA-D91C-48F6-81C2-39432B021AA7}" srcOrd="1" destOrd="0" presId="urn:microsoft.com/office/officeart/2005/8/layout/orgChart1"/>
    <dgm:cxn modelId="{2AD36268-85BD-4DC3-B0CD-71E5D2DDDAED}" srcId="{2DB8BF44-3DD7-4A31-842F-A314E47FF896}" destId="{CC4FABC2-F653-4444-8DC5-EFBD3C11320F}" srcOrd="0" destOrd="0" parTransId="{0F3EF47D-B51B-44D2-90D8-8B1A31138AE6}" sibTransId="{F2B457AC-75C4-4C98-9088-E28D48C6797A}"/>
    <dgm:cxn modelId="{742AD8FC-A07D-4EE6-A620-DB277C5AC01B}" srcId="{CC4FABC2-F653-4444-8DC5-EFBD3C11320F}" destId="{C1608012-2F94-4532-9D23-3DA1EEF5E450}" srcOrd="3" destOrd="0" parTransId="{9B931D64-4BA2-4F1A-9104-6412F347FBC6}" sibTransId="{E77AFCB7-026B-4497-AA2F-6BA1F6ECE8ED}"/>
    <dgm:cxn modelId="{B23723AB-9D63-4EA4-9AAF-8BB943ED6D81}" type="presOf" srcId="{D5A886DD-213C-4775-9BA0-22044B642538}" destId="{970D3064-64E1-41BB-8BE4-5DF7F5D5FE21}" srcOrd="0" destOrd="0" presId="urn:microsoft.com/office/officeart/2005/8/layout/orgChart1"/>
    <dgm:cxn modelId="{0DDC2A38-AA73-4DC6-9C67-108CFA52E5AE}" type="presOf" srcId="{9B931D64-4BA2-4F1A-9104-6412F347FBC6}" destId="{6F367BE9-972B-4A17-9144-73155CC6956A}" srcOrd="0" destOrd="0" presId="urn:microsoft.com/office/officeart/2005/8/layout/orgChart1"/>
    <dgm:cxn modelId="{0A96BD74-B572-4AE1-82E4-7BEEA78FCA21}" type="presOf" srcId="{451A6E22-5B5B-4187-BDFF-09DF513AB66D}" destId="{F7E9EC91-263C-429F-B8B0-AE45E5539AAD}" srcOrd="0" destOrd="0" presId="urn:microsoft.com/office/officeart/2005/8/layout/orgChart1"/>
    <dgm:cxn modelId="{54D12549-FEAF-413D-8901-5FB98D33E58A}" type="presOf" srcId="{914C0955-59DC-4DD2-9EE4-FBBF8D20BC40}" destId="{5FC49778-F673-433A-87DE-AD956D3AFE97}" srcOrd="0" destOrd="0" presId="urn:microsoft.com/office/officeart/2005/8/layout/orgChart1"/>
    <dgm:cxn modelId="{8E5EB294-9D38-4BFD-B232-0AC2F7A655CB}" type="presOf" srcId="{E97B4FBD-4E1B-40F3-AF5D-811C8626F92A}" destId="{8EC784C0-2B3F-4F8E-9AB5-9E943F6B3126}" srcOrd="0" destOrd="0" presId="urn:microsoft.com/office/officeart/2005/8/layout/orgChart1"/>
    <dgm:cxn modelId="{2FE445E7-A229-455E-AC6D-FD12AEFCC824}" type="presOf" srcId="{6CF09047-30BF-4D20-B2F1-2B9C61270BBD}" destId="{F902072E-CEC3-485D-BF17-4C9AEAC231C5}" srcOrd="0" destOrd="0" presId="urn:microsoft.com/office/officeart/2005/8/layout/orgChart1"/>
    <dgm:cxn modelId="{F5A985F7-4658-42D7-9640-A8D93D3481A0}" type="presOf" srcId="{892D3175-F734-456D-B4C0-1EFF0DEF59D1}" destId="{BF3483D9-D295-4B3B-BE11-D83B3F50AADB}" srcOrd="0" destOrd="0" presId="urn:microsoft.com/office/officeart/2005/8/layout/orgChart1"/>
    <dgm:cxn modelId="{6A5DF16E-E081-4356-A4C7-D756AC472BF0}" type="presOf" srcId="{CC4FABC2-F653-4444-8DC5-EFBD3C11320F}" destId="{34B19505-3B1C-4D25-BBC9-460E2CF2914E}" srcOrd="0" destOrd="0" presId="urn:microsoft.com/office/officeart/2005/8/layout/orgChart1"/>
    <dgm:cxn modelId="{1DFE94D7-6768-4B51-BFED-BAAB1D3EB74F}" type="presOf" srcId="{2DB8BF44-3DD7-4A31-842F-A314E47FF896}" destId="{80012441-D0A9-449E-8342-80304629D758}" srcOrd="1" destOrd="0" presId="urn:microsoft.com/office/officeart/2005/8/layout/orgChart1"/>
    <dgm:cxn modelId="{4FE83A33-40F9-4F6A-804F-90C2601E98FE}" type="presOf" srcId="{C1608012-2F94-4532-9D23-3DA1EEF5E450}" destId="{489D8B0F-DF66-4750-95FE-52C9A752D166}" srcOrd="1" destOrd="0" presId="urn:microsoft.com/office/officeart/2005/8/layout/orgChart1"/>
    <dgm:cxn modelId="{BD418854-42BA-4CB1-9217-3ACBABE3C93B}" type="presOf" srcId="{6F71E365-5F9C-4496-BE45-F5215EE9CD89}" destId="{8393DBF2-9A19-4212-9BDF-7AF1CEA70225}" srcOrd="0" destOrd="0" presId="urn:microsoft.com/office/officeart/2005/8/layout/orgChart1"/>
    <dgm:cxn modelId="{16997E48-441C-454A-A54C-1B86F8A86DF7}" type="presOf" srcId="{0F3EF47D-B51B-44D2-90D8-8B1A31138AE6}" destId="{304F767C-9C71-4EBF-88CB-3FF8DFFDA055}" srcOrd="0" destOrd="0" presId="urn:microsoft.com/office/officeart/2005/8/layout/orgChart1"/>
    <dgm:cxn modelId="{AF4F352B-2934-4F80-BEA3-176537619D83}" type="presOf" srcId="{914C0955-59DC-4DD2-9EE4-FBBF8D20BC40}" destId="{D3026DC4-936B-4D83-8BD7-17BE631C3EC7}" srcOrd="1" destOrd="0" presId="urn:microsoft.com/office/officeart/2005/8/layout/orgChart1"/>
    <dgm:cxn modelId="{1402795D-C997-4B81-B6BA-A41153AB426D}" type="presOf" srcId="{C1608012-2F94-4532-9D23-3DA1EEF5E450}" destId="{F7E6A636-DB3C-4D5D-BA7A-91BE8237B1F8}" srcOrd="0" destOrd="0" presId="urn:microsoft.com/office/officeart/2005/8/layout/orgChart1"/>
    <dgm:cxn modelId="{582D9285-BBED-40D9-95F5-124720E5C722}" type="presOf" srcId="{A38B6F41-B5C1-4D54-8176-9B1C4E59ABA0}" destId="{5ECC90BA-AC03-422F-8C34-D34E8DDD5AC6}" srcOrd="0" destOrd="0" presId="urn:microsoft.com/office/officeart/2005/8/layout/orgChart1"/>
    <dgm:cxn modelId="{88840C5A-C0A3-4A48-9DD5-BC052D30DB04}" type="presOf" srcId="{451A6E22-5B5B-4187-BDFF-09DF513AB66D}" destId="{CA465568-5612-4AD1-8C28-30A498946B5F}" srcOrd="1" destOrd="0" presId="urn:microsoft.com/office/officeart/2005/8/layout/orgChart1"/>
    <dgm:cxn modelId="{36513A8A-673E-4E60-8FA1-8F68BD09F2AC}" type="presOf" srcId="{2DB8BF44-3DD7-4A31-842F-A314E47FF896}" destId="{76E4FE62-F990-4559-88A6-FB82AF2CBDD3}" srcOrd="0" destOrd="0" presId="urn:microsoft.com/office/officeart/2005/8/layout/orgChart1"/>
    <dgm:cxn modelId="{6134BCC3-C8BA-4442-8098-EE20EA5811B5}" type="presOf" srcId="{A38B6F41-B5C1-4D54-8176-9B1C4E59ABA0}" destId="{94CDD8F0-E2A5-4152-9F54-2E4BA8F54D67}" srcOrd="1" destOrd="0" presId="urn:microsoft.com/office/officeart/2005/8/layout/orgChart1"/>
    <dgm:cxn modelId="{F6A6133C-C202-4ACE-90B6-84A4955F24A0}" srcId="{E97B4FBD-4E1B-40F3-AF5D-811C8626F92A}" destId="{2DB8BF44-3DD7-4A31-842F-A314E47FF896}" srcOrd="0" destOrd="0" parTransId="{34968F06-7A9F-495C-B3DC-DAA068C51F06}" sibTransId="{D489BD0D-6BF8-4C24-A4CE-CBF51C4C6B31}"/>
    <dgm:cxn modelId="{629993A0-0FF6-4797-980F-087BC27C4C0B}" type="presParOf" srcId="{8EC784C0-2B3F-4F8E-9AB5-9E943F6B3126}" destId="{2B6C7137-2345-4BCD-8A87-932FCC5EEB8F}" srcOrd="0" destOrd="0" presId="urn:microsoft.com/office/officeart/2005/8/layout/orgChart1"/>
    <dgm:cxn modelId="{0F6F0BAA-9280-4AF4-BA17-A77F9D727F22}" type="presParOf" srcId="{2B6C7137-2345-4BCD-8A87-932FCC5EEB8F}" destId="{ECD73688-6F6E-4E33-8FB0-9D4FA313F7A5}" srcOrd="0" destOrd="0" presId="urn:microsoft.com/office/officeart/2005/8/layout/orgChart1"/>
    <dgm:cxn modelId="{58D94FBE-179C-4A13-914F-59FDCF554116}" type="presParOf" srcId="{ECD73688-6F6E-4E33-8FB0-9D4FA313F7A5}" destId="{76E4FE62-F990-4559-88A6-FB82AF2CBDD3}" srcOrd="0" destOrd="0" presId="urn:microsoft.com/office/officeart/2005/8/layout/orgChart1"/>
    <dgm:cxn modelId="{5F99C1D0-2AE2-4371-8EBE-717899D1A5E6}" type="presParOf" srcId="{ECD73688-6F6E-4E33-8FB0-9D4FA313F7A5}" destId="{80012441-D0A9-449E-8342-80304629D758}" srcOrd="1" destOrd="0" presId="urn:microsoft.com/office/officeart/2005/8/layout/orgChart1"/>
    <dgm:cxn modelId="{1D9F42BD-032B-4D7D-AC89-6837F8BA5682}" type="presParOf" srcId="{2B6C7137-2345-4BCD-8A87-932FCC5EEB8F}" destId="{8ACB57CC-08D7-46D2-8C91-AFA90C41BCF0}" srcOrd="1" destOrd="0" presId="urn:microsoft.com/office/officeart/2005/8/layout/orgChart1"/>
    <dgm:cxn modelId="{128BDC34-6399-48BB-B2A5-D56672893FAF}" type="presParOf" srcId="{8ACB57CC-08D7-46D2-8C91-AFA90C41BCF0}" destId="{304F767C-9C71-4EBF-88CB-3FF8DFFDA055}" srcOrd="0" destOrd="0" presId="urn:microsoft.com/office/officeart/2005/8/layout/orgChart1"/>
    <dgm:cxn modelId="{5C9575EF-1D51-45B3-820D-ACF9163F2C58}" type="presParOf" srcId="{8ACB57CC-08D7-46D2-8C91-AFA90C41BCF0}" destId="{F0075337-98B0-4C22-BF66-3F047DF7DB05}" srcOrd="1" destOrd="0" presId="urn:microsoft.com/office/officeart/2005/8/layout/orgChart1"/>
    <dgm:cxn modelId="{EC0C14B4-2ECA-49AE-BFED-DE6912D1F82F}" type="presParOf" srcId="{F0075337-98B0-4C22-BF66-3F047DF7DB05}" destId="{8FB86B34-35C8-4C6F-8090-1027F7864F65}" srcOrd="0" destOrd="0" presId="urn:microsoft.com/office/officeart/2005/8/layout/orgChart1"/>
    <dgm:cxn modelId="{0D0105B0-3C9D-4656-BF51-6B355584686C}" type="presParOf" srcId="{8FB86B34-35C8-4C6F-8090-1027F7864F65}" destId="{34B19505-3B1C-4D25-BBC9-460E2CF2914E}" srcOrd="0" destOrd="0" presId="urn:microsoft.com/office/officeart/2005/8/layout/orgChart1"/>
    <dgm:cxn modelId="{9E431F41-23ED-4DC5-8457-99FE075F130B}" type="presParOf" srcId="{8FB86B34-35C8-4C6F-8090-1027F7864F65}" destId="{0574E0A1-8F81-449A-A729-EFFBDD444040}" srcOrd="1" destOrd="0" presId="urn:microsoft.com/office/officeart/2005/8/layout/orgChart1"/>
    <dgm:cxn modelId="{7BD01F06-0AAE-4539-8526-1A5FB1F1DBF9}" type="presParOf" srcId="{F0075337-98B0-4C22-BF66-3F047DF7DB05}" destId="{7904DD3F-A640-434A-9ECD-289F642C2712}" srcOrd="1" destOrd="0" presId="urn:microsoft.com/office/officeart/2005/8/layout/orgChart1"/>
    <dgm:cxn modelId="{2FA6BF33-C890-4EAB-9733-5491EB2FDD04}" type="presParOf" srcId="{7904DD3F-A640-434A-9ECD-289F642C2712}" destId="{F902072E-CEC3-485D-BF17-4C9AEAC231C5}" srcOrd="0" destOrd="0" presId="urn:microsoft.com/office/officeart/2005/8/layout/orgChart1"/>
    <dgm:cxn modelId="{E60F8108-5A36-4D1D-A35E-35928732EB7E}" type="presParOf" srcId="{7904DD3F-A640-434A-9ECD-289F642C2712}" destId="{3D6DE78D-A556-4615-B734-45B2723B0157}" srcOrd="1" destOrd="0" presId="urn:microsoft.com/office/officeart/2005/8/layout/orgChart1"/>
    <dgm:cxn modelId="{2CA7A09D-D090-4F20-85AB-8DC037F361A6}" type="presParOf" srcId="{3D6DE78D-A556-4615-B734-45B2723B0157}" destId="{48273AD2-EBB2-4746-BA5B-E844C9DA6C1F}" srcOrd="0" destOrd="0" presId="urn:microsoft.com/office/officeart/2005/8/layout/orgChart1"/>
    <dgm:cxn modelId="{CB9B290C-B5C6-4F04-98FC-CF4F0E5FE566}" type="presParOf" srcId="{48273AD2-EBB2-4746-BA5B-E844C9DA6C1F}" destId="{5FC49778-F673-433A-87DE-AD956D3AFE97}" srcOrd="0" destOrd="0" presId="urn:microsoft.com/office/officeart/2005/8/layout/orgChart1"/>
    <dgm:cxn modelId="{74A1D33C-B29E-4273-8104-4747E5C7A3C3}" type="presParOf" srcId="{48273AD2-EBB2-4746-BA5B-E844C9DA6C1F}" destId="{D3026DC4-936B-4D83-8BD7-17BE631C3EC7}" srcOrd="1" destOrd="0" presId="urn:microsoft.com/office/officeart/2005/8/layout/orgChart1"/>
    <dgm:cxn modelId="{10D7EB4F-4ED1-45D1-9A02-D62415F8EDE5}" type="presParOf" srcId="{3D6DE78D-A556-4615-B734-45B2723B0157}" destId="{BDAB181D-65C4-4BB0-828D-24BECC6E6F48}" srcOrd="1" destOrd="0" presId="urn:microsoft.com/office/officeart/2005/8/layout/orgChart1"/>
    <dgm:cxn modelId="{A400B7B0-9740-4033-BCE5-EB81D26D3397}" type="presParOf" srcId="{BDAB181D-65C4-4BB0-828D-24BECC6E6F48}" destId="{8393DBF2-9A19-4212-9BDF-7AF1CEA70225}" srcOrd="0" destOrd="0" presId="urn:microsoft.com/office/officeart/2005/8/layout/orgChart1"/>
    <dgm:cxn modelId="{2B085067-9B7E-4CF7-B46D-1E8BCCF10540}" type="presParOf" srcId="{BDAB181D-65C4-4BB0-828D-24BECC6E6F48}" destId="{C6F9173D-4626-469F-8D5E-C6CE9E84FE83}" srcOrd="1" destOrd="0" presId="urn:microsoft.com/office/officeart/2005/8/layout/orgChart1"/>
    <dgm:cxn modelId="{70997E1B-075F-4A26-AD4C-FD79512539BB}" type="presParOf" srcId="{C6F9173D-4626-469F-8D5E-C6CE9E84FE83}" destId="{37385239-A61A-4E5C-9169-37163E29283B}" srcOrd="0" destOrd="0" presId="urn:microsoft.com/office/officeart/2005/8/layout/orgChart1"/>
    <dgm:cxn modelId="{120CA2E7-CA52-4C13-A8B7-8E161C82708C}" type="presParOf" srcId="{37385239-A61A-4E5C-9169-37163E29283B}" destId="{F7E9EC91-263C-429F-B8B0-AE45E5539AAD}" srcOrd="0" destOrd="0" presId="urn:microsoft.com/office/officeart/2005/8/layout/orgChart1"/>
    <dgm:cxn modelId="{225396CC-36DB-4F53-8C1C-8ECC298FB5D2}" type="presParOf" srcId="{37385239-A61A-4E5C-9169-37163E29283B}" destId="{CA465568-5612-4AD1-8C28-30A498946B5F}" srcOrd="1" destOrd="0" presId="urn:microsoft.com/office/officeart/2005/8/layout/orgChart1"/>
    <dgm:cxn modelId="{20AD701E-4630-4A91-BE54-38B1E95D34AA}" type="presParOf" srcId="{C6F9173D-4626-469F-8D5E-C6CE9E84FE83}" destId="{FFFFC060-A38E-4527-B604-368C50286AE1}" srcOrd="1" destOrd="0" presId="urn:microsoft.com/office/officeart/2005/8/layout/orgChart1"/>
    <dgm:cxn modelId="{D14E6318-90CC-4702-B21B-D1D33A6C4A2D}" type="presParOf" srcId="{C6F9173D-4626-469F-8D5E-C6CE9E84FE83}" destId="{7BCF8DDE-4C15-4AFD-8553-E3868C76242B}" srcOrd="2" destOrd="0" presId="urn:microsoft.com/office/officeart/2005/8/layout/orgChart1"/>
    <dgm:cxn modelId="{DA3F9A6A-FF5C-48D9-B966-807A8904561D}" type="presParOf" srcId="{3D6DE78D-A556-4615-B734-45B2723B0157}" destId="{02F56C3D-E027-4825-8E39-E3C43EE4B937}" srcOrd="2" destOrd="0" presId="urn:microsoft.com/office/officeart/2005/8/layout/orgChart1"/>
    <dgm:cxn modelId="{78B4F0C5-11A7-4F35-8C5D-989BDBA8A26A}" type="presParOf" srcId="{7904DD3F-A640-434A-9ECD-289F642C2712}" destId="{BF3483D9-D295-4B3B-BE11-D83B3F50AADB}" srcOrd="2" destOrd="0" presId="urn:microsoft.com/office/officeart/2005/8/layout/orgChart1"/>
    <dgm:cxn modelId="{5A286FE6-0ECA-44A0-8A1D-4F9B5B79BF9A}" type="presParOf" srcId="{7904DD3F-A640-434A-9ECD-289F642C2712}" destId="{9457F5F5-3A27-4D33-9291-C9635B5F3453}" srcOrd="3" destOrd="0" presId="urn:microsoft.com/office/officeart/2005/8/layout/orgChart1"/>
    <dgm:cxn modelId="{DE84C98C-676C-4C46-81F9-D9AEF324DB80}" type="presParOf" srcId="{9457F5F5-3A27-4D33-9291-C9635B5F3453}" destId="{BC06FDF8-B17B-45D1-B59F-4C927177ADE8}" srcOrd="0" destOrd="0" presId="urn:microsoft.com/office/officeart/2005/8/layout/orgChart1"/>
    <dgm:cxn modelId="{62746F27-F7C6-42A4-80CC-54263F0B797B}" type="presParOf" srcId="{BC06FDF8-B17B-45D1-B59F-4C927177ADE8}" destId="{970D3064-64E1-41BB-8BE4-5DF7F5D5FE21}" srcOrd="0" destOrd="0" presId="urn:microsoft.com/office/officeart/2005/8/layout/orgChart1"/>
    <dgm:cxn modelId="{0D09DF6F-BF41-4B7E-AA4C-4554B0D4C71E}" type="presParOf" srcId="{BC06FDF8-B17B-45D1-B59F-4C927177ADE8}" destId="{72A62EFA-D91C-48F6-81C2-39432B021AA7}" srcOrd="1" destOrd="0" presId="urn:microsoft.com/office/officeart/2005/8/layout/orgChart1"/>
    <dgm:cxn modelId="{F8629D76-23C2-4078-B03B-5E626198E29D}" type="presParOf" srcId="{9457F5F5-3A27-4D33-9291-C9635B5F3453}" destId="{CC70D54C-E786-4F7B-8D21-B79C2026BB9E}" srcOrd="1" destOrd="0" presId="urn:microsoft.com/office/officeart/2005/8/layout/orgChart1"/>
    <dgm:cxn modelId="{543EF608-C97D-45B3-8DC8-4EFE6E0DABB1}" type="presParOf" srcId="{9457F5F5-3A27-4D33-9291-C9635B5F3453}" destId="{51A24B45-A778-4BC8-AE74-6E01A9309204}" srcOrd="2" destOrd="0" presId="urn:microsoft.com/office/officeart/2005/8/layout/orgChart1"/>
    <dgm:cxn modelId="{99BD293D-9A58-4970-9B05-7260296C1926}" type="presParOf" srcId="{7904DD3F-A640-434A-9ECD-289F642C2712}" destId="{F3BF71EC-4F02-457A-8488-0B2D3708A25A}" srcOrd="4" destOrd="0" presId="urn:microsoft.com/office/officeart/2005/8/layout/orgChart1"/>
    <dgm:cxn modelId="{0D14D322-098D-42B9-87C4-DDC40B3FFC46}" type="presParOf" srcId="{7904DD3F-A640-434A-9ECD-289F642C2712}" destId="{F04550D7-4EFD-42EB-B20E-D5196CE7A6A3}" srcOrd="5" destOrd="0" presId="urn:microsoft.com/office/officeart/2005/8/layout/orgChart1"/>
    <dgm:cxn modelId="{2D30F9AD-86AC-4844-8703-5AA235085D6A}" type="presParOf" srcId="{F04550D7-4EFD-42EB-B20E-D5196CE7A6A3}" destId="{727C0F35-CF57-46B0-B2DB-FBC0BB366145}" srcOrd="0" destOrd="0" presId="urn:microsoft.com/office/officeart/2005/8/layout/orgChart1"/>
    <dgm:cxn modelId="{6B46FDCE-8687-471C-8034-46C1E0A21C82}" type="presParOf" srcId="{727C0F35-CF57-46B0-B2DB-FBC0BB366145}" destId="{5ECC90BA-AC03-422F-8C34-D34E8DDD5AC6}" srcOrd="0" destOrd="0" presId="urn:microsoft.com/office/officeart/2005/8/layout/orgChart1"/>
    <dgm:cxn modelId="{4EC653E9-9D13-4987-B9F2-083CBDFC953B}" type="presParOf" srcId="{727C0F35-CF57-46B0-B2DB-FBC0BB366145}" destId="{94CDD8F0-E2A5-4152-9F54-2E4BA8F54D67}" srcOrd="1" destOrd="0" presId="urn:microsoft.com/office/officeart/2005/8/layout/orgChart1"/>
    <dgm:cxn modelId="{09AE1BB7-58A0-4994-BC54-530D69AC374E}" type="presParOf" srcId="{F04550D7-4EFD-42EB-B20E-D5196CE7A6A3}" destId="{57673EE4-DAD8-40FA-A59F-EB3BD200753B}" srcOrd="1" destOrd="0" presId="urn:microsoft.com/office/officeart/2005/8/layout/orgChart1"/>
    <dgm:cxn modelId="{D64E609B-0694-4669-B73A-73A459B06A68}" type="presParOf" srcId="{F04550D7-4EFD-42EB-B20E-D5196CE7A6A3}" destId="{E93D8877-1F02-4D47-929E-E1D74D445996}" srcOrd="2" destOrd="0" presId="urn:microsoft.com/office/officeart/2005/8/layout/orgChart1"/>
    <dgm:cxn modelId="{CF98838B-A615-4B17-BD3C-036A08FAB027}" type="presParOf" srcId="{7904DD3F-A640-434A-9ECD-289F642C2712}" destId="{6F367BE9-972B-4A17-9144-73155CC6956A}" srcOrd="6" destOrd="0" presId="urn:microsoft.com/office/officeart/2005/8/layout/orgChart1"/>
    <dgm:cxn modelId="{38B5B9A7-AE97-4471-AD1C-5397075B9C9D}" type="presParOf" srcId="{7904DD3F-A640-434A-9ECD-289F642C2712}" destId="{14DD0CDD-E5DA-441B-AC8E-A3819CF3A7D2}" srcOrd="7" destOrd="0" presId="urn:microsoft.com/office/officeart/2005/8/layout/orgChart1"/>
    <dgm:cxn modelId="{F753FCBB-1440-400D-99E6-DF09D6557A09}" type="presParOf" srcId="{14DD0CDD-E5DA-441B-AC8E-A3819CF3A7D2}" destId="{E55BEE9A-447F-400D-BDB6-92FC08C00A98}" srcOrd="0" destOrd="0" presId="urn:microsoft.com/office/officeart/2005/8/layout/orgChart1"/>
    <dgm:cxn modelId="{C1DC4467-0538-426A-B30F-BB69174C4956}" type="presParOf" srcId="{E55BEE9A-447F-400D-BDB6-92FC08C00A98}" destId="{F7E6A636-DB3C-4D5D-BA7A-91BE8237B1F8}" srcOrd="0" destOrd="0" presId="urn:microsoft.com/office/officeart/2005/8/layout/orgChart1"/>
    <dgm:cxn modelId="{A87AB990-FD81-460A-A2F1-51B443D264F0}" type="presParOf" srcId="{E55BEE9A-447F-400D-BDB6-92FC08C00A98}" destId="{489D8B0F-DF66-4750-95FE-52C9A752D166}" srcOrd="1" destOrd="0" presId="urn:microsoft.com/office/officeart/2005/8/layout/orgChart1"/>
    <dgm:cxn modelId="{D19A2AAC-06A3-471D-84F7-39F68BE3B466}" type="presParOf" srcId="{14DD0CDD-E5DA-441B-AC8E-A3819CF3A7D2}" destId="{81AA9A5B-652D-4E3E-93B2-63BDF4927724}" srcOrd="1" destOrd="0" presId="urn:microsoft.com/office/officeart/2005/8/layout/orgChart1"/>
    <dgm:cxn modelId="{AA95B9E5-F993-4620-8038-C8C33844F8B8}" type="presParOf" srcId="{14DD0CDD-E5DA-441B-AC8E-A3819CF3A7D2}" destId="{DD2DEF2C-7D41-413B-B8C2-6562F2B05EDB}" srcOrd="2" destOrd="0" presId="urn:microsoft.com/office/officeart/2005/8/layout/orgChart1"/>
    <dgm:cxn modelId="{458712C5-8E52-471F-900D-FB20289E3F3D}" type="presParOf" srcId="{F0075337-98B0-4C22-BF66-3F047DF7DB05}" destId="{8379A485-2A8B-4BFB-9D0B-42411DE5394F}" srcOrd="2" destOrd="0" presId="urn:microsoft.com/office/officeart/2005/8/layout/orgChart1"/>
    <dgm:cxn modelId="{A5FA81C9-829E-4684-8717-D4DAEE5F3946}" type="presParOf" srcId="{2B6C7137-2345-4BCD-8A87-932FCC5EEB8F}" destId="{939FB35A-442D-44A8-9C7E-1795E705AB8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9F6949-B6D0-437A-A501-BB345F1D653F}">
      <dsp:nvSpPr>
        <dsp:cNvPr id="0" name=""/>
        <dsp:cNvSpPr/>
      </dsp:nvSpPr>
      <dsp:spPr>
        <a:xfrm>
          <a:off x="3070352" y="1213786"/>
          <a:ext cx="2414844" cy="2983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694"/>
              </a:lnTo>
              <a:lnTo>
                <a:pt x="2414844" y="220694"/>
              </a:lnTo>
              <a:lnTo>
                <a:pt x="2414844" y="2983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E491ED-6B87-4012-B202-FACEDD234532}">
      <dsp:nvSpPr>
        <dsp:cNvPr id="0" name=""/>
        <dsp:cNvSpPr/>
      </dsp:nvSpPr>
      <dsp:spPr>
        <a:xfrm>
          <a:off x="3070352" y="1213786"/>
          <a:ext cx="1180178" cy="2983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694"/>
              </a:lnTo>
              <a:lnTo>
                <a:pt x="1180178" y="220694"/>
              </a:lnTo>
              <a:lnTo>
                <a:pt x="1180178" y="2983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1B638F-6A71-420D-9FA9-1B9C4A90747F}">
      <dsp:nvSpPr>
        <dsp:cNvPr id="0" name=""/>
        <dsp:cNvSpPr/>
      </dsp:nvSpPr>
      <dsp:spPr>
        <a:xfrm>
          <a:off x="3017658" y="1213786"/>
          <a:ext cx="91440" cy="298382"/>
        </a:xfrm>
        <a:custGeom>
          <a:avLst/>
          <a:gdLst/>
          <a:ahLst/>
          <a:cxnLst/>
          <a:rect l="0" t="0" r="0" b="0"/>
          <a:pathLst>
            <a:path>
              <a:moveTo>
                <a:pt x="52693" y="0"/>
              </a:moveTo>
              <a:lnTo>
                <a:pt x="52693" y="220694"/>
              </a:lnTo>
              <a:lnTo>
                <a:pt x="45720" y="220694"/>
              </a:lnTo>
              <a:lnTo>
                <a:pt x="45720" y="2983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353808-92E6-4C65-9EAC-88B31AE367C5}">
      <dsp:nvSpPr>
        <dsp:cNvPr id="0" name=""/>
        <dsp:cNvSpPr/>
      </dsp:nvSpPr>
      <dsp:spPr>
        <a:xfrm>
          <a:off x="1809900" y="1213786"/>
          <a:ext cx="1260451" cy="298382"/>
        </a:xfrm>
        <a:custGeom>
          <a:avLst/>
          <a:gdLst/>
          <a:ahLst/>
          <a:cxnLst/>
          <a:rect l="0" t="0" r="0" b="0"/>
          <a:pathLst>
            <a:path>
              <a:moveTo>
                <a:pt x="1260451" y="0"/>
              </a:moveTo>
              <a:lnTo>
                <a:pt x="1260451" y="220694"/>
              </a:lnTo>
              <a:lnTo>
                <a:pt x="0" y="220694"/>
              </a:lnTo>
              <a:lnTo>
                <a:pt x="0" y="2983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50F4B2-EFFC-4DCD-99E1-4A7832CCFDA7}">
      <dsp:nvSpPr>
        <dsp:cNvPr id="0" name=""/>
        <dsp:cNvSpPr/>
      </dsp:nvSpPr>
      <dsp:spPr>
        <a:xfrm>
          <a:off x="559988" y="1213786"/>
          <a:ext cx="2510363" cy="298382"/>
        </a:xfrm>
        <a:custGeom>
          <a:avLst/>
          <a:gdLst/>
          <a:ahLst/>
          <a:cxnLst/>
          <a:rect l="0" t="0" r="0" b="0"/>
          <a:pathLst>
            <a:path>
              <a:moveTo>
                <a:pt x="2510363" y="0"/>
              </a:moveTo>
              <a:lnTo>
                <a:pt x="2510363" y="220694"/>
              </a:lnTo>
              <a:lnTo>
                <a:pt x="0" y="220694"/>
              </a:lnTo>
              <a:lnTo>
                <a:pt x="0" y="2983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6E109F-2777-4ED1-AFEC-011FF4BFC2A3}">
      <dsp:nvSpPr>
        <dsp:cNvPr id="0" name=""/>
        <dsp:cNvSpPr/>
      </dsp:nvSpPr>
      <dsp:spPr>
        <a:xfrm>
          <a:off x="2520281" y="504057"/>
          <a:ext cx="1100141" cy="7097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b="1" kern="1200" dirty="0" smtClean="0">
              <a:solidFill>
                <a:schemeClr val="bg1"/>
              </a:solidFill>
            </a:rPr>
            <a:t>Director of HR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b="0" kern="1200" dirty="0" smtClean="0">
              <a:solidFill>
                <a:schemeClr val="bg1"/>
              </a:solidFill>
            </a:rPr>
            <a:t>Ro Vaughan</a:t>
          </a:r>
          <a:endParaRPr lang="en-GB" sz="1000" b="0" kern="1200" dirty="0">
            <a:solidFill>
              <a:schemeClr val="bg1"/>
            </a:solidFill>
          </a:endParaRPr>
        </a:p>
      </dsp:txBody>
      <dsp:txXfrm>
        <a:off x="2520281" y="504057"/>
        <a:ext cx="1100141" cy="709729"/>
      </dsp:txXfrm>
    </dsp:sp>
    <dsp:sp modelId="{4170EE31-05C6-47B9-873D-EB374B81BA00}">
      <dsp:nvSpPr>
        <dsp:cNvPr id="0" name=""/>
        <dsp:cNvSpPr/>
      </dsp:nvSpPr>
      <dsp:spPr>
        <a:xfrm>
          <a:off x="3" y="1512169"/>
          <a:ext cx="1119970" cy="10872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b="1" kern="1200" dirty="0" smtClean="0">
              <a:solidFill>
                <a:schemeClr val="bg1"/>
              </a:solidFill>
            </a:rPr>
            <a:t>Deputy Director of HR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b="0" kern="1200" dirty="0" smtClean="0">
              <a:solidFill>
                <a:schemeClr val="bg1"/>
              </a:solidFill>
            </a:rPr>
            <a:t>Jane Haire</a:t>
          </a:r>
          <a:endParaRPr lang="en-GB" sz="1000" b="0" kern="1200" dirty="0">
            <a:solidFill>
              <a:schemeClr val="bg1"/>
            </a:solidFill>
          </a:endParaRPr>
        </a:p>
      </dsp:txBody>
      <dsp:txXfrm>
        <a:off x="3" y="1512169"/>
        <a:ext cx="1119970" cy="1087271"/>
      </dsp:txXfrm>
    </dsp:sp>
    <dsp:sp modelId="{33477677-EA61-4E81-A3EB-D7591A805223}">
      <dsp:nvSpPr>
        <dsp:cNvPr id="0" name=""/>
        <dsp:cNvSpPr/>
      </dsp:nvSpPr>
      <dsp:spPr>
        <a:xfrm>
          <a:off x="1224134" y="1512169"/>
          <a:ext cx="1171532" cy="10947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b="1" kern="1200" dirty="0" smtClean="0"/>
            <a:t>Assistant Director / Head of HR  Governance &amp; Workforce Information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b="0" kern="1200" dirty="0" smtClean="0"/>
            <a:t>Claire Soper</a:t>
          </a:r>
          <a:endParaRPr lang="en-GB" sz="1000" b="0" kern="1200" dirty="0">
            <a:solidFill>
              <a:schemeClr val="bg1"/>
            </a:solidFill>
          </a:endParaRPr>
        </a:p>
      </dsp:txBody>
      <dsp:txXfrm>
        <a:off x="1224134" y="1512169"/>
        <a:ext cx="1171532" cy="1094711"/>
      </dsp:txXfrm>
    </dsp:sp>
    <dsp:sp modelId="{D9EFE494-A3EE-4C87-8E7C-FAE4CC2DA6D0}">
      <dsp:nvSpPr>
        <dsp:cNvPr id="0" name=""/>
        <dsp:cNvSpPr/>
      </dsp:nvSpPr>
      <dsp:spPr>
        <a:xfrm>
          <a:off x="2520277" y="1512169"/>
          <a:ext cx="1086202" cy="10947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solidFill>
                <a:schemeClr val="bg1"/>
              </a:solidFill>
            </a:rPr>
            <a:t>Assistant Director of HR/ Head of OD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0" kern="1200" dirty="0" smtClean="0">
              <a:solidFill>
                <a:schemeClr val="bg1"/>
              </a:solidFill>
            </a:rPr>
            <a:t>Eddie O’Grady</a:t>
          </a:r>
        </a:p>
      </dsp:txBody>
      <dsp:txXfrm>
        <a:off x="2520277" y="1512169"/>
        <a:ext cx="1086202" cy="1094714"/>
      </dsp:txXfrm>
    </dsp:sp>
    <dsp:sp modelId="{1FED004E-A185-44E9-89CE-78E29FAB09E4}">
      <dsp:nvSpPr>
        <dsp:cNvPr id="0" name=""/>
        <dsp:cNvSpPr/>
      </dsp:nvSpPr>
      <dsp:spPr>
        <a:xfrm>
          <a:off x="3744415" y="1512169"/>
          <a:ext cx="1012229" cy="10670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solidFill>
                <a:schemeClr val="bg1"/>
              </a:solidFill>
            </a:rPr>
            <a:t>Head of Recruitment and Medical Staffing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0" kern="1200" dirty="0" smtClean="0">
              <a:solidFill>
                <a:schemeClr val="bg1"/>
              </a:solidFill>
            </a:rPr>
            <a:t> Diane Poulson</a:t>
          </a:r>
        </a:p>
      </dsp:txBody>
      <dsp:txXfrm>
        <a:off x="3744415" y="1512169"/>
        <a:ext cx="1012229" cy="1067087"/>
      </dsp:txXfrm>
    </dsp:sp>
    <dsp:sp modelId="{C4F1D9D4-1480-4FFF-B560-30ADF7FC10BD}">
      <dsp:nvSpPr>
        <dsp:cNvPr id="0" name=""/>
        <dsp:cNvSpPr/>
      </dsp:nvSpPr>
      <dsp:spPr>
        <a:xfrm>
          <a:off x="4896541" y="1512169"/>
          <a:ext cx="1177311" cy="1055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solidFill>
                <a:schemeClr val="bg1"/>
              </a:solidFill>
            </a:rPr>
            <a:t>Associate Director /</a:t>
          </a:r>
          <a:r>
            <a:rPr lang="en-GB" sz="1000" kern="1200" dirty="0" smtClean="0"/>
            <a:t> </a:t>
          </a:r>
          <a:r>
            <a:rPr lang="en-GB" sz="1000" b="1" kern="1200" dirty="0" smtClean="0"/>
            <a:t>Head of Learning and Education</a:t>
          </a:r>
          <a:endParaRPr lang="en-GB" sz="1000" b="1" kern="1200" dirty="0" smtClean="0">
            <a:solidFill>
              <a:schemeClr val="bg1"/>
            </a:solidFill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0" kern="1200" dirty="0" smtClean="0">
              <a:solidFill>
                <a:schemeClr val="bg1"/>
              </a:solidFill>
            </a:rPr>
            <a:t> Craig Wallace</a:t>
          </a:r>
        </a:p>
      </dsp:txBody>
      <dsp:txXfrm>
        <a:off x="4896541" y="1512169"/>
        <a:ext cx="1177311" cy="10553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A0F9B7-98D2-447B-B547-E7BEEC84D931}">
      <dsp:nvSpPr>
        <dsp:cNvPr id="0" name=""/>
        <dsp:cNvSpPr/>
      </dsp:nvSpPr>
      <dsp:spPr>
        <a:xfrm>
          <a:off x="3840748" y="1736984"/>
          <a:ext cx="188686" cy="7140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4001"/>
              </a:lnTo>
              <a:lnTo>
                <a:pt x="188686" y="7140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99377D-546D-47E1-A46C-F672EA2F372E}">
      <dsp:nvSpPr>
        <dsp:cNvPr id="0" name=""/>
        <dsp:cNvSpPr/>
      </dsp:nvSpPr>
      <dsp:spPr>
        <a:xfrm>
          <a:off x="3491517" y="603428"/>
          <a:ext cx="852395" cy="2975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789"/>
              </a:lnTo>
              <a:lnTo>
                <a:pt x="852395" y="148789"/>
              </a:lnTo>
              <a:lnTo>
                <a:pt x="852395" y="2975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0B574F-CB0E-4541-AC8A-0BA836435649}">
      <dsp:nvSpPr>
        <dsp:cNvPr id="0" name=""/>
        <dsp:cNvSpPr/>
      </dsp:nvSpPr>
      <dsp:spPr>
        <a:xfrm>
          <a:off x="2121528" y="1762384"/>
          <a:ext cx="167041" cy="1704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4110"/>
              </a:lnTo>
              <a:lnTo>
                <a:pt x="167041" y="17041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8D81C4-1D2F-49C3-8BAB-91817084046E}">
      <dsp:nvSpPr>
        <dsp:cNvPr id="0" name=""/>
        <dsp:cNvSpPr/>
      </dsp:nvSpPr>
      <dsp:spPr>
        <a:xfrm>
          <a:off x="2121528" y="1762384"/>
          <a:ext cx="165015" cy="6531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3192"/>
              </a:lnTo>
              <a:lnTo>
                <a:pt x="165015" y="6531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9C400C-F5E0-4EC3-9BC3-3C8F766A3CD2}">
      <dsp:nvSpPr>
        <dsp:cNvPr id="0" name=""/>
        <dsp:cNvSpPr/>
      </dsp:nvSpPr>
      <dsp:spPr>
        <a:xfrm>
          <a:off x="2566973" y="603428"/>
          <a:ext cx="924543" cy="297578"/>
        </a:xfrm>
        <a:custGeom>
          <a:avLst/>
          <a:gdLst/>
          <a:ahLst/>
          <a:cxnLst/>
          <a:rect l="0" t="0" r="0" b="0"/>
          <a:pathLst>
            <a:path>
              <a:moveTo>
                <a:pt x="924543" y="0"/>
              </a:moveTo>
              <a:lnTo>
                <a:pt x="924543" y="148789"/>
              </a:lnTo>
              <a:lnTo>
                <a:pt x="0" y="148789"/>
              </a:lnTo>
              <a:lnTo>
                <a:pt x="0" y="2975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6E109F-2777-4ED1-AFEC-011FF4BFC2A3}">
      <dsp:nvSpPr>
        <dsp:cNvPr id="0" name=""/>
        <dsp:cNvSpPr/>
      </dsp:nvSpPr>
      <dsp:spPr>
        <a:xfrm>
          <a:off x="2861032" y="689"/>
          <a:ext cx="1260969" cy="6027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b="1" kern="1200" dirty="0" smtClean="0">
              <a:solidFill>
                <a:schemeClr val="bg1"/>
              </a:solidFill>
            </a:rPr>
            <a:t>Deputy Director of HR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kern="1200" dirty="0" smtClean="0">
              <a:solidFill>
                <a:schemeClr val="bg1"/>
              </a:solidFill>
            </a:rPr>
            <a:t>Jane Haire 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2861032" y="689"/>
        <a:ext cx="1260969" cy="602738"/>
      </dsp:txXfrm>
    </dsp:sp>
    <dsp:sp modelId="{8E8BFEF3-2E86-4C38-9BCC-C8C8CD8200DE}">
      <dsp:nvSpPr>
        <dsp:cNvPr id="0" name=""/>
        <dsp:cNvSpPr/>
      </dsp:nvSpPr>
      <dsp:spPr>
        <a:xfrm>
          <a:off x="2010167" y="901007"/>
          <a:ext cx="1113610" cy="8613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solidFill>
                <a:schemeClr val="bg1"/>
              </a:solidFill>
            </a:rPr>
            <a:t>Senior HR Manager -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solidFill>
                <a:schemeClr val="bg1"/>
              </a:solidFill>
            </a:rPr>
            <a:t>Transformation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bg1"/>
              </a:solidFill>
            </a:rPr>
            <a:t>Sophie Storr 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2010167" y="901007"/>
        <a:ext cx="1113610" cy="861377"/>
      </dsp:txXfrm>
    </dsp:sp>
    <dsp:sp modelId="{361A1A2C-39F2-4F84-B0AE-4ECAB0D8B715}">
      <dsp:nvSpPr>
        <dsp:cNvPr id="0" name=""/>
        <dsp:cNvSpPr/>
      </dsp:nvSpPr>
      <dsp:spPr>
        <a:xfrm>
          <a:off x="2286544" y="2071724"/>
          <a:ext cx="1443285" cy="6877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solidFill>
                <a:schemeClr val="bg1"/>
              </a:solidFill>
            </a:rPr>
            <a:t>HR Manager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solidFill>
                <a:schemeClr val="bg1"/>
              </a:solidFill>
            </a:rPr>
            <a:t>for Pathology Transformation </a:t>
          </a:r>
          <a:r>
            <a:rPr lang="en-GB" sz="1000" kern="1200" dirty="0" smtClean="0">
              <a:solidFill>
                <a:schemeClr val="bg1"/>
              </a:solidFill>
            </a:rPr>
            <a:t/>
          </a:r>
          <a:br>
            <a:rPr lang="en-GB" sz="1000" kern="1200" dirty="0" smtClean="0">
              <a:solidFill>
                <a:schemeClr val="bg1"/>
              </a:solidFill>
            </a:rPr>
          </a:br>
          <a:endParaRPr lang="en-GB" sz="1000" kern="1200" dirty="0">
            <a:solidFill>
              <a:schemeClr val="bg1"/>
            </a:solidFill>
          </a:endParaRPr>
        </a:p>
      </dsp:txBody>
      <dsp:txXfrm>
        <a:off x="2286544" y="2071724"/>
        <a:ext cx="1443285" cy="687704"/>
      </dsp:txXfrm>
    </dsp:sp>
    <dsp:sp modelId="{6AA6872D-3E78-4A84-BDE8-B850199204B2}">
      <dsp:nvSpPr>
        <dsp:cNvPr id="0" name=""/>
        <dsp:cNvSpPr/>
      </dsp:nvSpPr>
      <dsp:spPr>
        <a:xfrm>
          <a:off x="2288570" y="3045247"/>
          <a:ext cx="1259552" cy="842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Senior HR Assistant /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PA to Deputy Director of </a:t>
          </a:r>
          <a:r>
            <a:rPr lang="en-GB" sz="1000" b="1" kern="1200" dirty="0" smtClean="0"/>
            <a:t>HR</a:t>
          </a:r>
          <a:endParaRPr lang="en-GB" sz="1000" b="1" kern="1200" dirty="0" smtClean="0"/>
        </a:p>
      </dsp:txBody>
      <dsp:txXfrm>
        <a:off x="2288570" y="3045247"/>
        <a:ext cx="1259552" cy="842495"/>
      </dsp:txXfrm>
    </dsp:sp>
    <dsp:sp modelId="{4C8687FD-1CDF-459C-8671-4F7F69CBC694}">
      <dsp:nvSpPr>
        <dsp:cNvPr id="0" name=""/>
        <dsp:cNvSpPr/>
      </dsp:nvSpPr>
      <dsp:spPr>
        <a:xfrm>
          <a:off x="3714958" y="901007"/>
          <a:ext cx="1257908" cy="8359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solidFill>
                <a:schemeClr val="bg1"/>
              </a:solidFill>
            </a:rPr>
            <a:t>Raising Concerns 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solidFill>
                <a:schemeClr val="bg1"/>
              </a:solidFill>
            </a:rPr>
            <a:t>Workforce Equality Manager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bg1"/>
              </a:solidFill>
            </a:rPr>
            <a:t>Charlotte Lees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3714958" y="901007"/>
        <a:ext cx="1257908" cy="835976"/>
      </dsp:txXfrm>
    </dsp:sp>
    <dsp:sp modelId="{0237A731-F131-44D2-9E2A-5A64C8CB5713}">
      <dsp:nvSpPr>
        <dsp:cNvPr id="0" name=""/>
        <dsp:cNvSpPr/>
      </dsp:nvSpPr>
      <dsp:spPr>
        <a:xfrm>
          <a:off x="4029435" y="2034563"/>
          <a:ext cx="1017181" cy="8328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HR Project Manager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Equality, Diversity and </a:t>
          </a:r>
          <a:r>
            <a:rPr lang="en-GB" sz="1000" b="1" kern="1200" dirty="0" smtClean="0"/>
            <a:t>Inclusion</a:t>
          </a:r>
          <a:endParaRPr lang="en-GB" sz="1000" b="1" kern="1200" dirty="0" smtClean="0"/>
        </a:p>
      </dsp:txBody>
      <dsp:txXfrm>
        <a:off x="4029435" y="2034563"/>
        <a:ext cx="1017181" cy="8328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6E8339-010F-4221-AA3D-AD2825D0E861}">
      <dsp:nvSpPr>
        <dsp:cNvPr id="0" name=""/>
        <dsp:cNvSpPr/>
      </dsp:nvSpPr>
      <dsp:spPr>
        <a:xfrm>
          <a:off x="6208222" y="1492236"/>
          <a:ext cx="184878" cy="10626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2652"/>
              </a:lnTo>
              <a:lnTo>
                <a:pt x="184878" y="106265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435181-9A92-4663-8051-91A2278F0392}">
      <dsp:nvSpPr>
        <dsp:cNvPr id="0" name=""/>
        <dsp:cNvSpPr/>
      </dsp:nvSpPr>
      <dsp:spPr>
        <a:xfrm>
          <a:off x="3701031" y="617143"/>
          <a:ext cx="3000200" cy="2588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415"/>
              </a:lnTo>
              <a:lnTo>
                <a:pt x="3000200" y="129415"/>
              </a:lnTo>
              <a:lnTo>
                <a:pt x="3000200" y="2588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E0759A-B931-4DE1-A0F6-C4BA78300524}">
      <dsp:nvSpPr>
        <dsp:cNvPr id="0" name=""/>
        <dsp:cNvSpPr/>
      </dsp:nvSpPr>
      <dsp:spPr>
        <a:xfrm>
          <a:off x="4716866" y="1492236"/>
          <a:ext cx="179677" cy="27233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3368"/>
              </a:lnTo>
              <a:lnTo>
                <a:pt x="179677" y="272336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29313C-0D4A-47A9-9020-F0ADB4F8F6AF}">
      <dsp:nvSpPr>
        <dsp:cNvPr id="0" name=""/>
        <dsp:cNvSpPr/>
      </dsp:nvSpPr>
      <dsp:spPr>
        <a:xfrm>
          <a:off x="4716866" y="1492236"/>
          <a:ext cx="184878" cy="10411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1126"/>
              </a:lnTo>
              <a:lnTo>
                <a:pt x="184878" y="10411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8B39E7-14DF-4AB5-AC83-190E1E3A3D9A}">
      <dsp:nvSpPr>
        <dsp:cNvPr id="0" name=""/>
        <dsp:cNvSpPr/>
      </dsp:nvSpPr>
      <dsp:spPr>
        <a:xfrm>
          <a:off x="3701031" y="617143"/>
          <a:ext cx="1508845" cy="2588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415"/>
              </a:lnTo>
              <a:lnTo>
                <a:pt x="1508845" y="129415"/>
              </a:lnTo>
              <a:lnTo>
                <a:pt x="1508845" y="2588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C6A711-EBDA-46CF-968A-92EC7389D252}">
      <dsp:nvSpPr>
        <dsp:cNvPr id="0" name=""/>
        <dsp:cNvSpPr/>
      </dsp:nvSpPr>
      <dsp:spPr>
        <a:xfrm>
          <a:off x="3225511" y="1492236"/>
          <a:ext cx="184878" cy="10174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7480"/>
              </a:lnTo>
              <a:lnTo>
                <a:pt x="184878" y="10174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E7AF4E-9DD6-4268-91DD-7A6B8A0DB272}">
      <dsp:nvSpPr>
        <dsp:cNvPr id="0" name=""/>
        <dsp:cNvSpPr/>
      </dsp:nvSpPr>
      <dsp:spPr>
        <a:xfrm>
          <a:off x="3655311" y="617143"/>
          <a:ext cx="91440" cy="2588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9415"/>
              </a:lnTo>
              <a:lnTo>
                <a:pt x="63209" y="129415"/>
              </a:lnTo>
              <a:lnTo>
                <a:pt x="63209" y="2588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9D7A8-4C5D-4210-BEDA-45E7F3532668}">
      <dsp:nvSpPr>
        <dsp:cNvPr id="0" name=""/>
        <dsp:cNvSpPr/>
      </dsp:nvSpPr>
      <dsp:spPr>
        <a:xfrm>
          <a:off x="1734155" y="1492236"/>
          <a:ext cx="184878" cy="1054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4773"/>
              </a:lnTo>
              <a:lnTo>
                <a:pt x="184878" y="105477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F6221C-AB3B-44A1-B61C-78D61A3AA45F}">
      <dsp:nvSpPr>
        <dsp:cNvPr id="0" name=""/>
        <dsp:cNvSpPr/>
      </dsp:nvSpPr>
      <dsp:spPr>
        <a:xfrm>
          <a:off x="2227165" y="617143"/>
          <a:ext cx="1473866" cy="258830"/>
        </a:xfrm>
        <a:custGeom>
          <a:avLst/>
          <a:gdLst/>
          <a:ahLst/>
          <a:cxnLst/>
          <a:rect l="0" t="0" r="0" b="0"/>
          <a:pathLst>
            <a:path>
              <a:moveTo>
                <a:pt x="1473866" y="0"/>
              </a:moveTo>
              <a:lnTo>
                <a:pt x="1473866" y="129415"/>
              </a:lnTo>
              <a:lnTo>
                <a:pt x="0" y="129415"/>
              </a:lnTo>
              <a:lnTo>
                <a:pt x="0" y="2588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60722D-0A88-4F37-A5E7-475575F2A4BE}">
      <dsp:nvSpPr>
        <dsp:cNvPr id="0" name=""/>
        <dsp:cNvSpPr/>
      </dsp:nvSpPr>
      <dsp:spPr>
        <a:xfrm>
          <a:off x="207821" y="1492236"/>
          <a:ext cx="184509" cy="10324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2415"/>
              </a:lnTo>
              <a:lnTo>
                <a:pt x="184509" y="10324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41540C-CB9F-4511-A426-5B6CAF409E7D}">
      <dsp:nvSpPr>
        <dsp:cNvPr id="0" name=""/>
        <dsp:cNvSpPr/>
      </dsp:nvSpPr>
      <dsp:spPr>
        <a:xfrm>
          <a:off x="700831" y="617143"/>
          <a:ext cx="3000200" cy="258830"/>
        </a:xfrm>
        <a:custGeom>
          <a:avLst/>
          <a:gdLst/>
          <a:ahLst/>
          <a:cxnLst/>
          <a:rect l="0" t="0" r="0" b="0"/>
          <a:pathLst>
            <a:path>
              <a:moveTo>
                <a:pt x="3000200" y="0"/>
              </a:moveTo>
              <a:lnTo>
                <a:pt x="3000200" y="129415"/>
              </a:lnTo>
              <a:lnTo>
                <a:pt x="0" y="129415"/>
              </a:lnTo>
              <a:lnTo>
                <a:pt x="0" y="2588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2F6D65-F258-4619-AE64-326DAC1BA53A}">
      <dsp:nvSpPr>
        <dsp:cNvPr id="0" name=""/>
        <dsp:cNvSpPr/>
      </dsp:nvSpPr>
      <dsp:spPr>
        <a:xfrm>
          <a:off x="3084769" y="880"/>
          <a:ext cx="1232525" cy="616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b="1" kern="1200" dirty="0">
              <a:solidFill>
                <a:schemeClr val="bg1"/>
              </a:solidFill>
            </a:rPr>
            <a:t>Deputy Director  of HR </a:t>
          </a:r>
          <a:endParaRPr lang="en-GB" sz="1000" b="1" kern="1200" dirty="0" smtClean="0">
            <a:solidFill>
              <a:schemeClr val="bg1"/>
            </a:solidFill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kern="1200" dirty="0" smtClean="0">
              <a:solidFill>
                <a:schemeClr val="bg1"/>
              </a:solidFill>
            </a:rPr>
            <a:t>Jane Haire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3084769" y="880"/>
        <a:ext cx="1232525" cy="616262"/>
      </dsp:txXfrm>
    </dsp:sp>
    <dsp:sp modelId="{BF57CEFF-73C1-4F9C-937C-56A4E596D853}">
      <dsp:nvSpPr>
        <dsp:cNvPr id="0" name=""/>
        <dsp:cNvSpPr/>
      </dsp:nvSpPr>
      <dsp:spPr>
        <a:xfrm>
          <a:off x="84568" y="875973"/>
          <a:ext cx="1232525" cy="616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b="1" kern="1200" dirty="0">
              <a:solidFill>
                <a:schemeClr val="bg1"/>
              </a:solidFill>
            </a:rPr>
            <a:t>HR Business Partner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b="1" i="1" kern="1200" dirty="0">
              <a:solidFill>
                <a:schemeClr val="bg1"/>
              </a:solidFill>
            </a:rPr>
            <a:t>CWD Division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kern="1200" dirty="0" smtClean="0">
              <a:solidFill>
                <a:schemeClr val="bg1"/>
              </a:solidFill>
            </a:rPr>
            <a:t>Kim Jones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84568" y="875973"/>
        <a:ext cx="1232525" cy="616262"/>
      </dsp:txXfrm>
    </dsp:sp>
    <dsp:sp modelId="{44C16653-CBC0-44D7-A6B8-55B00B1AFFCA}">
      <dsp:nvSpPr>
        <dsp:cNvPr id="0" name=""/>
        <dsp:cNvSpPr/>
      </dsp:nvSpPr>
      <dsp:spPr>
        <a:xfrm>
          <a:off x="392330" y="1774114"/>
          <a:ext cx="1267504" cy="15010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b="1" kern="1200" dirty="0">
              <a:solidFill>
                <a:schemeClr val="bg1"/>
              </a:solidFill>
            </a:rPr>
            <a:t>Deputy HR Business </a:t>
          </a:r>
          <a:r>
            <a:rPr lang="en-GB" sz="1000" b="1" kern="1200" dirty="0" smtClean="0">
              <a:solidFill>
                <a:schemeClr val="bg1"/>
              </a:solidFill>
            </a:rPr>
            <a:t>Partner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392330" y="1774114"/>
        <a:ext cx="1267504" cy="1501074"/>
      </dsp:txXfrm>
    </dsp:sp>
    <dsp:sp modelId="{23B24E2B-3B2C-4818-BFF1-301C4E781AA0}">
      <dsp:nvSpPr>
        <dsp:cNvPr id="0" name=""/>
        <dsp:cNvSpPr/>
      </dsp:nvSpPr>
      <dsp:spPr>
        <a:xfrm>
          <a:off x="1610903" y="875973"/>
          <a:ext cx="1232525" cy="616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>
              <a:solidFill>
                <a:schemeClr val="bg1"/>
              </a:solidFill>
            </a:rPr>
            <a:t>HR Business Partner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i="1" kern="1200" dirty="0">
              <a:solidFill>
                <a:schemeClr val="bg1"/>
              </a:solidFill>
            </a:rPr>
            <a:t>Specialised </a:t>
          </a:r>
          <a:r>
            <a:rPr lang="en-GB" sz="1000" b="1" i="1" kern="1200" dirty="0" smtClean="0">
              <a:solidFill>
                <a:schemeClr val="bg1"/>
              </a:solidFill>
            </a:rPr>
            <a:t>Division</a:t>
          </a:r>
          <a:endParaRPr lang="en-GB" sz="1000" b="1" i="1" kern="1200" dirty="0">
            <a:solidFill>
              <a:schemeClr val="bg1"/>
            </a:solidFill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bg1"/>
              </a:solidFill>
            </a:rPr>
            <a:t>Michelle Moore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1610903" y="875973"/>
        <a:ext cx="1232525" cy="616262"/>
      </dsp:txXfrm>
    </dsp:sp>
    <dsp:sp modelId="{CA3C434C-884B-4CFD-9672-B40AD4822B37}">
      <dsp:nvSpPr>
        <dsp:cNvPr id="0" name=""/>
        <dsp:cNvSpPr/>
      </dsp:nvSpPr>
      <dsp:spPr>
        <a:xfrm>
          <a:off x="1919034" y="1761851"/>
          <a:ext cx="1232525" cy="15703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>
              <a:solidFill>
                <a:schemeClr val="bg1"/>
              </a:solidFill>
            </a:rPr>
            <a:t>Deputy HR Business </a:t>
          </a:r>
          <a:r>
            <a:rPr lang="en-GB" sz="1000" b="1" kern="1200" dirty="0" smtClean="0">
              <a:solidFill>
                <a:schemeClr val="bg1"/>
              </a:solidFill>
            </a:rPr>
            <a:t>Partner</a:t>
          </a:r>
          <a:endParaRPr lang="en-GB" sz="1000" kern="1200" dirty="0" smtClean="0">
            <a:solidFill>
              <a:schemeClr val="bg1"/>
            </a:solidFill>
          </a:endParaRPr>
        </a:p>
      </dsp:txBody>
      <dsp:txXfrm>
        <a:off x="1919034" y="1761851"/>
        <a:ext cx="1232525" cy="1570317"/>
      </dsp:txXfrm>
    </dsp:sp>
    <dsp:sp modelId="{D0986B87-9DC3-4D47-8326-585F1E012D57}">
      <dsp:nvSpPr>
        <dsp:cNvPr id="0" name=""/>
        <dsp:cNvSpPr/>
      </dsp:nvSpPr>
      <dsp:spPr>
        <a:xfrm>
          <a:off x="3102258" y="875973"/>
          <a:ext cx="1232525" cy="616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i="0" kern="1200" dirty="0" smtClean="0">
              <a:solidFill>
                <a:schemeClr val="bg1"/>
              </a:solidFill>
            </a:rPr>
            <a:t>HR Business Partner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i="1" kern="1200" dirty="0" smtClean="0">
              <a:solidFill>
                <a:schemeClr val="bg1"/>
              </a:solidFill>
            </a:rPr>
            <a:t>Surgery Division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i="0" kern="1200" dirty="0" smtClean="0">
              <a:solidFill>
                <a:schemeClr val="bg1"/>
              </a:solidFill>
            </a:rPr>
            <a:t>Justine Howard</a:t>
          </a:r>
        </a:p>
      </dsp:txBody>
      <dsp:txXfrm>
        <a:off x="3102258" y="875973"/>
        <a:ext cx="1232525" cy="616262"/>
      </dsp:txXfrm>
    </dsp:sp>
    <dsp:sp modelId="{2E3B129A-3932-49BB-B098-38F5D8D2BACC}">
      <dsp:nvSpPr>
        <dsp:cNvPr id="0" name=""/>
        <dsp:cNvSpPr/>
      </dsp:nvSpPr>
      <dsp:spPr>
        <a:xfrm>
          <a:off x="3410390" y="1751066"/>
          <a:ext cx="1232525" cy="15173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>
        <a:off x="3410390" y="1751066"/>
        <a:ext cx="1232525" cy="1517300"/>
      </dsp:txXfrm>
    </dsp:sp>
    <dsp:sp modelId="{75DA4DA2-A2DF-48EA-BC72-64ADA1CA7258}">
      <dsp:nvSpPr>
        <dsp:cNvPr id="0" name=""/>
        <dsp:cNvSpPr/>
      </dsp:nvSpPr>
      <dsp:spPr>
        <a:xfrm>
          <a:off x="4593614" y="875973"/>
          <a:ext cx="1232525" cy="616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>
              <a:solidFill>
                <a:schemeClr val="bg1"/>
              </a:solidFill>
            </a:rPr>
            <a:t>HR Business Partner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i="1" kern="1200" dirty="0">
              <a:solidFill>
                <a:schemeClr val="bg1"/>
              </a:solidFill>
            </a:rPr>
            <a:t>EFP &amp; CF Divisions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bg1"/>
              </a:solidFill>
            </a:rPr>
            <a:t>Yvonne Davies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4593614" y="875973"/>
        <a:ext cx="1232525" cy="616262"/>
      </dsp:txXfrm>
    </dsp:sp>
    <dsp:sp modelId="{2B78EC2E-F947-438E-88BD-68566F30DE96}">
      <dsp:nvSpPr>
        <dsp:cNvPr id="0" name=""/>
        <dsp:cNvSpPr/>
      </dsp:nvSpPr>
      <dsp:spPr>
        <a:xfrm>
          <a:off x="4901745" y="1751066"/>
          <a:ext cx="1232525" cy="15645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solidFill>
                <a:schemeClr val="bg1"/>
              </a:solidFill>
            </a:rPr>
            <a:t>Interim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solidFill>
                <a:schemeClr val="bg1"/>
              </a:solidFill>
            </a:rPr>
            <a:t>Deputy </a:t>
          </a:r>
          <a:r>
            <a:rPr lang="en-GB" sz="1000" b="1" kern="1200" dirty="0">
              <a:solidFill>
                <a:schemeClr val="bg1"/>
              </a:solidFill>
            </a:rPr>
            <a:t>HR Business </a:t>
          </a:r>
          <a:r>
            <a:rPr lang="en-GB" sz="1000" b="1" kern="1200" dirty="0" smtClean="0">
              <a:solidFill>
                <a:schemeClr val="bg1"/>
              </a:solidFill>
            </a:rPr>
            <a:t>Partner</a:t>
          </a:r>
          <a:endParaRPr lang="en-GB" sz="1000" b="1" kern="1200" dirty="0" smtClean="0">
            <a:solidFill>
              <a:schemeClr val="bg1"/>
            </a:solidFill>
          </a:endParaRPr>
        </a:p>
      </dsp:txBody>
      <dsp:txXfrm>
        <a:off x="4901745" y="1751066"/>
        <a:ext cx="1232525" cy="1564592"/>
      </dsp:txXfrm>
    </dsp:sp>
    <dsp:sp modelId="{8BF44040-1E7B-46A0-A269-B2DC69CC4760}">
      <dsp:nvSpPr>
        <dsp:cNvPr id="0" name=""/>
        <dsp:cNvSpPr/>
      </dsp:nvSpPr>
      <dsp:spPr>
        <a:xfrm>
          <a:off x="4896544" y="3575369"/>
          <a:ext cx="1359758" cy="12804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solidFill>
                <a:schemeClr val="bg1"/>
              </a:solidFill>
            </a:rPr>
            <a:t>Deputy HR Business </a:t>
          </a:r>
          <a:r>
            <a:rPr lang="en-GB" sz="1000" b="1" kern="1200" dirty="0" smtClean="0">
              <a:solidFill>
                <a:schemeClr val="bg1"/>
              </a:solidFill>
            </a:rPr>
            <a:t>Partner</a:t>
          </a:r>
          <a:endParaRPr lang="en-GB" sz="1000" i="1" kern="1200" dirty="0">
            <a:solidFill>
              <a:schemeClr val="bg1"/>
            </a:solidFill>
          </a:endParaRPr>
        </a:p>
      </dsp:txBody>
      <dsp:txXfrm>
        <a:off x="4896544" y="3575369"/>
        <a:ext cx="1359758" cy="1280470"/>
      </dsp:txXfrm>
    </dsp:sp>
    <dsp:sp modelId="{5CDAB981-7484-401A-A3FF-66EB3D20785E}">
      <dsp:nvSpPr>
        <dsp:cNvPr id="0" name=""/>
        <dsp:cNvSpPr/>
      </dsp:nvSpPr>
      <dsp:spPr>
        <a:xfrm>
          <a:off x="6084969" y="875973"/>
          <a:ext cx="1232525" cy="616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b="1" kern="1200" dirty="0">
              <a:solidFill>
                <a:schemeClr val="bg1"/>
              </a:solidFill>
            </a:rPr>
            <a:t>HR Business Partner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b="1" i="1" kern="1200" dirty="0">
              <a:solidFill>
                <a:schemeClr val="bg1"/>
              </a:solidFill>
            </a:rPr>
            <a:t>Medicine Division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kern="1200" dirty="0" smtClean="0">
              <a:solidFill>
                <a:schemeClr val="bg1"/>
              </a:solidFill>
            </a:rPr>
            <a:t>Justine Alldritt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6084969" y="875973"/>
        <a:ext cx="1232525" cy="616262"/>
      </dsp:txXfrm>
    </dsp:sp>
    <dsp:sp modelId="{36380BD3-1F2E-4BB0-AF98-BECBD2DA5B94}">
      <dsp:nvSpPr>
        <dsp:cNvPr id="0" name=""/>
        <dsp:cNvSpPr/>
      </dsp:nvSpPr>
      <dsp:spPr>
        <a:xfrm>
          <a:off x="6393101" y="1751066"/>
          <a:ext cx="1128241" cy="16076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1000" b="1" kern="1200" dirty="0">
              <a:solidFill>
                <a:schemeClr val="bg1"/>
              </a:solidFill>
            </a:rPr>
            <a:t>Deputy HR Business Partner </a:t>
          </a:r>
          <a:endParaRPr lang="en-GB" sz="1000" b="1" kern="1200" dirty="0" smtClean="0">
            <a:solidFill>
              <a:schemeClr val="bg1"/>
            </a:solidFill>
          </a:endParaRPr>
        </a:p>
      </dsp:txBody>
      <dsp:txXfrm>
        <a:off x="6393101" y="1751066"/>
        <a:ext cx="1128241" cy="16076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8F7BBF-BE2E-4313-9966-4B6832D66BE7}">
      <dsp:nvSpPr>
        <dsp:cNvPr id="0" name=""/>
        <dsp:cNvSpPr/>
      </dsp:nvSpPr>
      <dsp:spPr>
        <a:xfrm>
          <a:off x="4503808" y="1667450"/>
          <a:ext cx="209172" cy="1328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8091"/>
              </a:lnTo>
              <a:lnTo>
                <a:pt x="209172" y="13280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059900-DF89-40CC-B035-745AE670B6A4}">
      <dsp:nvSpPr>
        <dsp:cNvPr id="0" name=""/>
        <dsp:cNvSpPr/>
      </dsp:nvSpPr>
      <dsp:spPr>
        <a:xfrm>
          <a:off x="3753978" y="617597"/>
          <a:ext cx="1307623" cy="2967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381"/>
              </a:lnTo>
              <a:lnTo>
                <a:pt x="1307623" y="148381"/>
              </a:lnTo>
              <a:lnTo>
                <a:pt x="1307623" y="2967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40AA09-625C-41D8-B5C7-B6D68D4B4354}">
      <dsp:nvSpPr>
        <dsp:cNvPr id="0" name=""/>
        <dsp:cNvSpPr/>
      </dsp:nvSpPr>
      <dsp:spPr>
        <a:xfrm>
          <a:off x="2781784" y="2994492"/>
          <a:ext cx="221282" cy="6500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0050"/>
              </a:lnTo>
              <a:lnTo>
                <a:pt x="221282" y="6500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A5CA26-F3E3-4B62-B033-B4E1B8AD69FA}">
      <dsp:nvSpPr>
        <dsp:cNvPr id="0" name=""/>
        <dsp:cNvSpPr/>
      </dsp:nvSpPr>
      <dsp:spPr>
        <a:xfrm>
          <a:off x="2437544" y="1670792"/>
          <a:ext cx="934327" cy="2967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381"/>
              </a:lnTo>
              <a:lnTo>
                <a:pt x="934327" y="148381"/>
              </a:lnTo>
              <a:lnTo>
                <a:pt x="934327" y="2967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72D5CA-400D-4488-A890-EB8A58BBA840}">
      <dsp:nvSpPr>
        <dsp:cNvPr id="0" name=""/>
        <dsp:cNvSpPr/>
      </dsp:nvSpPr>
      <dsp:spPr>
        <a:xfrm>
          <a:off x="986293" y="3617692"/>
          <a:ext cx="211972" cy="5900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0047"/>
              </a:lnTo>
              <a:lnTo>
                <a:pt x="211972" y="5900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EBFE6A-0C13-45A4-AD47-4A949B72EFB7}">
      <dsp:nvSpPr>
        <dsp:cNvPr id="0" name=""/>
        <dsp:cNvSpPr/>
      </dsp:nvSpPr>
      <dsp:spPr>
        <a:xfrm>
          <a:off x="1505834" y="2566625"/>
          <a:ext cx="91440" cy="2967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67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87A284-01BE-41B2-91A1-D488B3A6D488}">
      <dsp:nvSpPr>
        <dsp:cNvPr id="0" name=""/>
        <dsp:cNvSpPr/>
      </dsp:nvSpPr>
      <dsp:spPr>
        <a:xfrm>
          <a:off x="1551554" y="1670792"/>
          <a:ext cx="885990" cy="296762"/>
        </a:xfrm>
        <a:custGeom>
          <a:avLst/>
          <a:gdLst/>
          <a:ahLst/>
          <a:cxnLst/>
          <a:rect l="0" t="0" r="0" b="0"/>
          <a:pathLst>
            <a:path>
              <a:moveTo>
                <a:pt x="885990" y="0"/>
              </a:moveTo>
              <a:lnTo>
                <a:pt x="885990" y="148381"/>
              </a:lnTo>
              <a:lnTo>
                <a:pt x="0" y="148381"/>
              </a:lnTo>
              <a:lnTo>
                <a:pt x="0" y="2967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3B7FD4-231B-4BDC-9DD7-5E60AC9803F4}">
      <dsp:nvSpPr>
        <dsp:cNvPr id="0" name=""/>
        <dsp:cNvSpPr/>
      </dsp:nvSpPr>
      <dsp:spPr>
        <a:xfrm>
          <a:off x="2437544" y="617597"/>
          <a:ext cx="1316434" cy="296762"/>
        </a:xfrm>
        <a:custGeom>
          <a:avLst/>
          <a:gdLst/>
          <a:ahLst/>
          <a:cxnLst/>
          <a:rect l="0" t="0" r="0" b="0"/>
          <a:pathLst>
            <a:path>
              <a:moveTo>
                <a:pt x="1316434" y="0"/>
              </a:moveTo>
              <a:lnTo>
                <a:pt x="1316434" y="148381"/>
              </a:lnTo>
              <a:lnTo>
                <a:pt x="0" y="148381"/>
              </a:lnTo>
              <a:lnTo>
                <a:pt x="0" y="2967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14C663-3074-4C59-924A-4159F5FDB30D}">
      <dsp:nvSpPr>
        <dsp:cNvPr id="0" name=""/>
        <dsp:cNvSpPr/>
      </dsp:nvSpPr>
      <dsp:spPr>
        <a:xfrm>
          <a:off x="3121381" y="2388"/>
          <a:ext cx="1265195" cy="6152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/>
            <a:t>Head of </a:t>
          </a:r>
          <a:r>
            <a:rPr lang="en-GB" sz="1000" b="1" kern="1200" dirty="0" smtClean="0"/>
            <a:t>ER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Gemma Grimes</a:t>
          </a:r>
          <a:endParaRPr lang="en-GB" sz="1000" kern="1200" dirty="0"/>
        </a:p>
      </dsp:txBody>
      <dsp:txXfrm>
        <a:off x="3121381" y="2388"/>
        <a:ext cx="1265195" cy="615208"/>
      </dsp:txXfrm>
    </dsp:sp>
    <dsp:sp modelId="{D4F74D1D-E821-4B6D-9061-8EE7D8422D66}">
      <dsp:nvSpPr>
        <dsp:cNvPr id="0" name=""/>
        <dsp:cNvSpPr/>
      </dsp:nvSpPr>
      <dsp:spPr>
        <a:xfrm>
          <a:off x="1749112" y="914359"/>
          <a:ext cx="1376862" cy="7564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Empactis Project Manager </a:t>
          </a:r>
        </a:p>
      </dsp:txBody>
      <dsp:txXfrm>
        <a:off x="1749112" y="914359"/>
        <a:ext cx="1376862" cy="756432"/>
      </dsp:txXfrm>
    </dsp:sp>
    <dsp:sp modelId="{20366507-4DFE-47F6-8D1E-486AB810CFEC}">
      <dsp:nvSpPr>
        <dsp:cNvPr id="0" name=""/>
        <dsp:cNvSpPr/>
      </dsp:nvSpPr>
      <dsp:spPr>
        <a:xfrm>
          <a:off x="765608" y="1967554"/>
          <a:ext cx="1571892" cy="5990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Senior HR Assistant </a:t>
          </a:r>
          <a:r>
            <a:rPr lang="en-GB" sz="1000" kern="1200" dirty="0" smtClean="0"/>
            <a:t/>
          </a:r>
          <a:br>
            <a:rPr lang="en-GB" sz="1000" kern="1200" dirty="0" smtClean="0"/>
          </a:br>
          <a:endParaRPr lang="en-GB" sz="1000" kern="1200" dirty="0"/>
        </a:p>
      </dsp:txBody>
      <dsp:txXfrm>
        <a:off x="765608" y="1967554"/>
        <a:ext cx="1571892" cy="599070"/>
      </dsp:txXfrm>
    </dsp:sp>
    <dsp:sp modelId="{51DF95BF-7E59-4F5E-AD69-F215A881A4CB}">
      <dsp:nvSpPr>
        <dsp:cNvPr id="0" name=""/>
        <dsp:cNvSpPr/>
      </dsp:nvSpPr>
      <dsp:spPr>
        <a:xfrm>
          <a:off x="844977" y="2863387"/>
          <a:ext cx="1413152" cy="7543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HR </a:t>
          </a:r>
          <a:r>
            <a:rPr lang="en-GB" sz="1000" b="1" kern="1200" dirty="0" smtClean="0"/>
            <a:t>Assistant x2</a:t>
          </a:r>
          <a:r>
            <a:rPr lang="en-GB" sz="1000" kern="1200" dirty="0" smtClean="0"/>
            <a:t/>
          </a:r>
          <a:br>
            <a:rPr lang="en-GB" sz="1000" kern="1200" dirty="0" smtClean="0"/>
          </a:br>
          <a:endParaRPr lang="en-GB" sz="1000" kern="1200" dirty="0"/>
        </a:p>
      </dsp:txBody>
      <dsp:txXfrm>
        <a:off x="844977" y="2863387"/>
        <a:ext cx="1413152" cy="754305"/>
      </dsp:txXfrm>
    </dsp:sp>
    <dsp:sp modelId="{43116CBA-63BF-40D6-9BDA-ACF20946D9D3}">
      <dsp:nvSpPr>
        <dsp:cNvPr id="0" name=""/>
        <dsp:cNvSpPr/>
      </dsp:nvSpPr>
      <dsp:spPr>
        <a:xfrm>
          <a:off x="1198265" y="3914454"/>
          <a:ext cx="1116277" cy="5865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HR Apprentice </a:t>
          </a:r>
          <a:r>
            <a:rPr lang="en-GB" sz="1000" kern="1200" dirty="0" smtClean="0"/>
            <a:t/>
          </a:r>
          <a:br>
            <a:rPr lang="en-GB" sz="1000" kern="1200" dirty="0" smtClean="0"/>
          </a:br>
          <a:endParaRPr lang="en-GB" sz="1000" kern="1200" dirty="0"/>
        </a:p>
      </dsp:txBody>
      <dsp:txXfrm>
        <a:off x="1198265" y="3914454"/>
        <a:ext cx="1116277" cy="586571"/>
      </dsp:txXfrm>
    </dsp:sp>
    <dsp:sp modelId="{A8BB4A93-6BAF-4BF5-AE55-B41DE7BA0FFD}">
      <dsp:nvSpPr>
        <dsp:cNvPr id="0" name=""/>
        <dsp:cNvSpPr/>
      </dsp:nvSpPr>
      <dsp:spPr>
        <a:xfrm>
          <a:off x="2634262" y="1967554"/>
          <a:ext cx="1475218" cy="10269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COVID-19 Staff Testing  Lead Administrator</a:t>
          </a:r>
          <a:r>
            <a:rPr lang="en-GB" sz="1000" kern="1200" dirty="0" smtClean="0"/>
            <a:t/>
          </a:r>
          <a:br>
            <a:rPr lang="en-GB" sz="1000" kern="1200" dirty="0" smtClean="0"/>
          </a:br>
          <a:endParaRPr lang="en-GB" sz="1000" kern="1200" dirty="0"/>
        </a:p>
      </dsp:txBody>
      <dsp:txXfrm>
        <a:off x="2634262" y="1967554"/>
        <a:ext cx="1475218" cy="1026937"/>
      </dsp:txXfrm>
    </dsp:sp>
    <dsp:sp modelId="{42524A99-C1D7-47A5-9F59-7F1B76E56B57}">
      <dsp:nvSpPr>
        <dsp:cNvPr id="0" name=""/>
        <dsp:cNvSpPr/>
      </dsp:nvSpPr>
      <dsp:spPr>
        <a:xfrm>
          <a:off x="3003066" y="3291254"/>
          <a:ext cx="1413152" cy="7065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COVID-19 Staff Testing Administrator</a:t>
          </a:r>
          <a:br>
            <a:rPr lang="en-GB" sz="1000" b="1" kern="1200" dirty="0" smtClean="0"/>
          </a:br>
          <a:endParaRPr lang="en-GB" sz="1000" b="1" kern="1200" dirty="0"/>
        </a:p>
      </dsp:txBody>
      <dsp:txXfrm>
        <a:off x="3003066" y="3291254"/>
        <a:ext cx="1413152" cy="706576"/>
      </dsp:txXfrm>
    </dsp:sp>
    <dsp:sp modelId="{E9774C63-F834-49FB-ACE5-0963593F2905}">
      <dsp:nvSpPr>
        <dsp:cNvPr id="0" name=""/>
        <dsp:cNvSpPr/>
      </dsp:nvSpPr>
      <dsp:spPr>
        <a:xfrm>
          <a:off x="4364360" y="914359"/>
          <a:ext cx="1394484" cy="7530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Deputy ER </a:t>
          </a:r>
          <a:r>
            <a:rPr lang="en-GB" sz="1000" b="1" kern="1200" dirty="0" smtClean="0"/>
            <a:t>Manager</a:t>
          </a:r>
          <a:endParaRPr lang="en-GB" sz="1000" b="1" kern="1200" dirty="0"/>
        </a:p>
      </dsp:txBody>
      <dsp:txXfrm>
        <a:off x="4364360" y="914359"/>
        <a:ext cx="1394484" cy="753090"/>
      </dsp:txXfrm>
    </dsp:sp>
    <dsp:sp modelId="{60A87053-028D-4E04-8237-1D60D7CC9D8D}">
      <dsp:nvSpPr>
        <dsp:cNvPr id="0" name=""/>
        <dsp:cNvSpPr/>
      </dsp:nvSpPr>
      <dsp:spPr>
        <a:xfrm>
          <a:off x="4712981" y="1964212"/>
          <a:ext cx="2226266" cy="20626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/>
            <a:t>HR Advisor </a:t>
          </a:r>
          <a:r>
            <a:rPr lang="en-GB" sz="1000" b="1" kern="1200" dirty="0" smtClean="0"/>
            <a:t>x7</a:t>
          </a:r>
          <a:endParaRPr lang="en-GB" sz="1000" b="1" kern="1200" dirty="0" smtClean="0"/>
        </a:p>
      </dsp:txBody>
      <dsp:txXfrm>
        <a:off x="4712981" y="1964212"/>
        <a:ext cx="2226266" cy="20626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9A46BF-257D-4C3E-A6E9-40F3ED31BC1A}">
      <dsp:nvSpPr>
        <dsp:cNvPr id="0" name=""/>
        <dsp:cNvSpPr/>
      </dsp:nvSpPr>
      <dsp:spPr>
        <a:xfrm>
          <a:off x="6466754" y="3217522"/>
          <a:ext cx="91440" cy="3980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8088"/>
              </a:lnTo>
              <a:lnTo>
                <a:pt x="124840" y="3980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1B4AEE-EF28-4528-A935-E76822339060}">
      <dsp:nvSpPr>
        <dsp:cNvPr id="0" name=""/>
        <dsp:cNvSpPr/>
      </dsp:nvSpPr>
      <dsp:spPr>
        <a:xfrm>
          <a:off x="5489072" y="584389"/>
          <a:ext cx="268067" cy="2281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1432"/>
              </a:lnTo>
              <a:lnTo>
                <a:pt x="268067" y="22814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6C167F-634C-4610-9C67-E3C0973914DF}">
      <dsp:nvSpPr>
        <dsp:cNvPr id="0" name=""/>
        <dsp:cNvSpPr/>
      </dsp:nvSpPr>
      <dsp:spPr>
        <a:xfrm>
          <a:off x="3953053" y="2419837"/>
          <a:ext cx="688772" cy="288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057"/>
              </a:lnTo>
              <a:lnTo>
                <a:pt x="688772" y="205057"/>
              </a:lnTo>
              <a:lnTo>
                <a:pt x="688772" y="28878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16E074-47F7-458F-B163-DBE96FB42F7B}">
      <dsp:nvSpPr>
        <dsp:cNvPr id="0" name=""/>
        <dsp:cNvSpPr/>
      </dsp:nvSpPr>
      <dsp:spPr>
        <a:xfrm>
          <a:off x="2780421" y="3440756"/>
          <a:ext cx="312240" cy="468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8289"/>
              </a:lnTo>
              <a:lnTo>
                <a:pt x="312240" y="4682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B89C4C-1653-4B93-ADAD-1B6210AE5243}">
      <dsp:nvSpPr>
        <dsp:cNvPr id="0" name=""/>
        <dsp:cNvSpPr/>
      </dsp:nvSpPr>
      <dsp:spPr>
        <a:xfrm>
          <a:off x="3283538" y="2419837"/>
          <a:ext cx="669515" cy="271077"/>
        </a:xfrm>
        <a:custGeom>
          <a:avLst/>
          <a:gdLst/>
          <a:ahLst/>
          <a:cxnLst/>
          <a:rect l="0" t="0" r="0" b="0"/>
          <a:pathLst>
            <a:path>
              <a:moveTo>
                <a:pt x="669515" y="0"/>
              </a:moveTo>
              <a:lnTo>
                <a:pt x="669515" y="187351"/>
              </a:lnTo>
              <a:lnTo>
                <a:pt x="0" y="187351"/>
              </a:lnTo>
              <a:lnTo>
                <a:pt x="0" y="2710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50642D-1CEA-4178-8946-BB1CE756A215}">
      <dsp:nvSpPr>
        <dsp:cNvPr id="0" name=""/>
        <dsp:cNvSpPr/>
      </dsp:nvSpPr>
      <dsp:spPr>
        <a:xfrm>
          <a:off x="2300126" y="1587263"/>
          <a:ext cx="1652927" cy="2348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090"/>
              </a:lnTo>
              <a:lnTo>
                <a:pt x="1652927" y="151090"/>
              </a:lnTo>
              <a:lnTo>
                <a:pt x="1652927" y="2348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0E1760-A462-4C34-AC06-74B7BD532C02}">
      <dsp:nvSpPr>
        <dsp:cNvPr id="0" name=""/>
        <dsp:cNvSpPr/>
      </dsp:nvSpPr>
      <dsp:spPr>
        <a:xfrm>
          <a:off x="1313080" y="2547560"/>
          <a:ext cx="91440" cy="5891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9193"/>
              </a:lnTo>
              <a:lnTo>
                <a:pt x="108537" y="58919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5A16B8-FA3C-4E5C-A1A6-24286763AD0B}">
      <dsp:nvSpPr>
        <dsp:cNvPr id="0" name=""/>
        <dsp:cNvSpPr/>
      </dsp:nvSpPr>
      <dsp:spPr>
        <a:xfrm>
          <a:off x="1772548" y="1587263"/>
          <a:ext cx="527578" cy="234816"/>
        </a:xfrm>
        <a:custGeom>
          <a:avLst/>
          <a:gdLst/>
          <a:ahLst/>
          <a:cxnLst/>
          <a:rect l="0" t="0" r="0" b="0"/>
          <a:pathLst>
            <a:path>
              <a:moveTo>
                <a:pt x="527578" y="0"/>
              </a:moveTo>
              <a:lnTo>
                <a:pt x="527578" y="151090"/>
              </a:lnTo>
              <a:lnTo>
                <a:pt x="0" y="151090"/>
              </a:lnTo>
              <a:lnTo>
                <a:pt x="0" y="2348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CD9930-DDDF-4335-ADE5-DBC85DCA764E}">
      <dsp:nvSpPr>
        <dsp:cNvPr id="0" name=""/>
        <dsp:cNvSpPr/>
      </dsp:nvSpPr>
      <dsp:spPr>
        <a:xfrm>
          <a:off x="584448" y="1587263"/>
          <a:ext cx="1715678" cy="234816"/>
        </a:xfrm>
        <a:custGeom>
          <a:avLst/>
          <a:gdLst/>
          <a:ahLst/>
          <a:cxnLst/>
          <a:rect l="0" t="0" r="0" b="0"/>
          <a:pathLst>
            <a:path>
              <a:moveTo>
                <a:pt x="1715678" y="0"/>
              </a:moveTo>
              <a:lnTo>
                <a:pt x="1715678" y="151090"/>
              </a:lnTo>
              <a:lnTo>
                <a:pt x="0" y="151090"/>
              </a:lnTo>
              <a:lnTo>
                <a:pt x="0" y="2348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3B08C1-2F07-4C68-BB75-99F7C8BDD62B}">
      <dsp:nvSpPr>
        <dsp:cNvPr id="0" name=""/>
        <dsp:cNvSpPr/>
      </dsp:nvSpPr>
      <dsp:spPr>
        <a:xfrm>
          <a:off x="3379469" y="584389"/>
          <a:ext cx="2109602" cy="652208"/>
        </a:xfrm>
        <a:custGeom>
          <a:avLst/>
          <a:gdLst/>
          <a:ahLst/>
          <a:cxnLst/>
          <a:rect l="0" t="0" r="0" b="0"/>
          <a:pathLst>
            <a:path>
              <a:moveTo>
                <a:pt x="2109602" y="0"/>
              </a:moveTo>
              <a:lnTo>
                <a:pt x="2109602" y="652208"/>
              </a:lnTo>
              <a:lnTo>
                <a:pt x="0" y="6522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575A22-1C46-465B-8E2D-C9AD4D224184}">
      <dsp:nvSpPr>
        <dsp:cNvPr id="0" name=""/>
        <dsp:cNvSpPr/>
      </dsp:nvSpPr>
      <dsp:spPr>
        <a:xfrm>
          <a:off x="5489072" y="584389"/>
          <a:ext cx="996155" cy="12106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6972"/>
              </a:lnTo>
              <a:lnTo>
                <a:pt x="996155" y="1126972"/>
              </a:lnTo>
              <a:lnTo>
                <a:pt x="996155" y="12106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AF9532-7667-4481-9254-A2D91DC09639}">
      <dsp:nvSpPr>
        <dsp:cNvPr id="0" name=""/>
        <dsp:cNvSpPr/>
      </dsp:nvSpPr>
      <dsp:spPr>
        <a:xfrm>
          <a:off x="5489072" y="584389"/>
          <a:ext cx="1180273" cy="4738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089"/>
              </a:lnTo>
              <a:lnTo>
                <a:pt x="1180273" y="390089"/>
              </a:lnTo>
              <a:lnTo>
                <a:pt x="1180273" y="4738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A33AF3-2AEC-47DF-AFDB-1DD7D5BF75D6}">
      <dsp:nvSpPr>
        <dsp:cNvPr id="0" name=""/>
        <dsp:cNvSpPr/>
      </dsp:nvSpPr>
      <dsp:spPr>
        <a:xfrm>
          <a:off x="4296199" y="0"/>
          <a:ext cx="2385744" cy="5843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Assistant Director of Human Resources &amp; Organisational Development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Eddie O’Grady</a:t>
          </a:r>
          <a:endParaRPr lang="en-GB" sz="1000" b="1" kern="1200" dirty="0"/>
        </a:p>
      </dsp:txBody>
      <dsp:txXfrm>
        <a:off x="4296199" y="0"/>
        <a:ext cx="2385744" cy="584389"/>
      </dsp:txXfrm>
    </dsp:sp>
    <dsp:sp modelId="{AB04A153-11DB-49BB-ADFA-22960F79D3E4}">
      <dsp:nvSpPr>
        <dsp:cNvPr id="0" name=""/>
        <dsp:cNvSpPr/>
      </dsp:nvSpPr>
      <dsp:spPr>
        <a:xfrm>
          <a:off x="5880695" y="1058205"/>
          <a:ext cx="1577299" cy="5918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People &amp; OD Business Partner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Lesley Davies-Shelley</a:t>
          </a:r>
          <a:endParaRPr lang="en-GB" sz="1000" b="1" kern="1200" dirty="0"/>
        </a:p>
      </dsp:txBody>
      <dsp:txXfrm>
        <a:off x="5880695" y="1058205"/>
        <a:ext cx="1577299" cy="591801"/>
      </dsp:txXfrm>
    </dsp:sp>
    <dsp:sp modelId="{70F3BB36-E81E-4404-BA07-D3E55B4491D7}">
      <dsp:nvSpPr>
        <dsp:cNvPr id="0" name=""/>
        <dsp:cNvSpPr/>
      </dsp:nvSpPr>
      <dsp:spPr>
        <a:xfrm>
          <a:off x="5670503" y="1795088"/>
          <a:ext cx="1629449" cy="7032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OD Consultant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Jody Nicholls </a:t>
          </a:r>
        </a:p>
      </dsp:txBody>
      <dsp:txXfrm>
        <a:off x="5670503" y="1795088"/>
        <a:ext cx="1629449" cy="703280"/>
      </dsp:txXfrm>
    </dsp:sp>
    <dsp:sp modelId="{65E63C31-B156-4766-84B8-EF3322DA1FEE}">
      <dsp:nvSpPr>
        <dsp:cNvPr id="0" name=""/>
        <dsp:cNvSpPr/>
      </dsp:nvSpPr>
      <dsp:spPr>
        <a:xfrm>
          <a:off x="1220783" y="885932"/>
          <a:ext cx="2158686" cy="701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Deputy Head of Organisational Development </a:t>
          </a:r>
          <a:r>
            <a:rPr lang="en-GB" sz="1000" kern="1200" dirty="0" smtClean="0"/>
            <a:t/>
          </a:r>
          <a:br>
            <a:rPr lang="en-GB" sz="1000" kern="1200" dirty="0" smtClean="0"/>
          </a:br>
          <a:r>
            <a:rPr lang="en-GB" sz="1000" kern="1200" dirty="0" smtClean="0"/>
            <a:t>Priscilla Handley</a:t>
          </a:r>
        </a:p>
      </dsp:txBody>
      <dsp:txXfrm>
        <a:off x="1220783" y="885932"/>
        <a:ext cx="2158686" cy="701331"/>
      </dsp:txXfrm>
    </dsp:sp>
    <dsp:sp modelId="{65C67AEA-B699-45E2-AB6B-0DB2073A0C75}">
      <dsp:nvSpPr>
        <dsp:cNvPr id="0" name=""/>
        <dsp:cNvSpPr/>
      </dsp:nvSpPr>
      <dsp:spPr>
        <a:xfrm>
          <a:off x="7051" y="1822079"/>
          <a:ext cx="1154792" cy="8591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OD Consultant </a:t>
          </a:r>
        </a:p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(Wellbeing &amp; Engagement) </a:t>
          </a:r>
          <a:r>
            <a:rPr lang="en-GB" sz="1000" kern="1200" dirty="0" smtClean="0"/>
            <a:t/>
          </a:r>
          <a:br>
            <a:rPr lang="en-GB" sz="1000" kern="1200" dirty="0" smtClean="0"/>
          </a:br>
          <a:r>
            <a:rPr lang="en-GB" sz="1000" kern="1200" dirty="0" smtClean="0"/>
            <a:t>Rachel Polwart</a:t>
          </a:r>
        </a:p>
      </dsp:txBody>
      <dsp:txXfrm>
        <a:off x="7051" y="1822079"/>
        <a:ext cx="1154792" cy="859199"/>
      </dsp:txXfrm>
    </dsp:sp>
    <dsp:sp modelId="{59CF04ED-9EB1-4F2A-AC17-3F543B82CBDE}">
      <dsp:nvSpPr>
        <dsp:cNvPr id="0" name=""/>
        <dsp:cNvSpPr/>
      </dsp:nvSpPr>
      <dsp:spPr>
        <a:xfrm>
          <a:off x="1255362" y="1822079"/>
          <a:ext cx="1034370" cy="725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OD Consultant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Natalie Gordon </a:t>
          </a:r>
        </a:p>
      </dsp:txBody>
      <dsp:txXfrm>
        <a:off x="1255362" y="1822079"/>
        <a:ext cx="1034370" cy="725480"/>
      </dsp:txXfrm>
    </dsp:sp>
    <dsp:sp modelId="{6E30264D-FE03-4082-86CF-41B3C2940FD9}">
      <dsp:nvSpPr>
        <dsp:cNvPr id="0" name=""/>
        <dsp:cNvSpPr/>
      </dsp:nvSpPr>
      <dsp:spPr>
        <a:xfrm>
          <a:off x="1421617" y="2784784"/>
          <a:ext cx="1056514" cy="7039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OD </a:t>
          </a:r>
          <a:r>
            <a:rPr lang="en-GB" sz="1000" b="1" kern="1200" dirty="0" smtClean="0"/>
            <a:t>Trainer</a:t>
          </a:r>
          <a:endParaRPr lang="en-GB" sz="1000" b="1" kern="1200" dirty="0" smtClean="0"/>
        </a:p>
      </dsp:txBody>
      <dsp:txXfrm>
        <a:off x="1421617" y="2784784"/>
        <a:ext cx="1056514" cy="703938"/>
      </dsp:txXfrm>
    </dsp:sp>
    <dsp:sp modelId="{67881976-8D8B-49D5-BE92-1D15A323C88E}">
      <dsp:nvSpPr>
        <dsp:cNvPr id="0" name=""/>
        <dsp:cNvSpPr/>
      </dsp:nvSpPr>
      <dsp:spPr>
        <a:xfrm>
          <a:off x="3468390" y="1822079"/>
          <a:ext cx="969327" cy="597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POD Officer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 dirty="0" smtClean="0"/>
        </a:p>
      </dsp:txBody>
      <dsp:txXfrm>
        <a:off x="3468390" y="1822079"/>
        <a:ext cx="969327" cy="597757"/>
      </dsp:txXfrm>
    </dsp:sp>
    <dsp:sp modelId="{49522069-C023-4835-B45E-ACC30E11C916}">
      <dsp:nvSpPr>
        <dsp:cNvPr id="0" name=""/>
        <dsp:cNvSpPr/>
      </dsp:nvSpPr>
      <dsp:spPr>
        <a:xfrm>
          <a:off x="2654642" y="2690915"/>
          <a:ext cx="1257792" cy="7498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POD </a:t>
          </a:r>
          <a:r>
            <a:rPr lang="en-GB" sz="1000" b="1" kern="1200" dirty="0" smtClean="0"/>
            <a:t>Administrator</a:t>
          </a:r>
          <a:endParaRPr lang="en-GB" sz="1000" b="1" kern="1200" dirty="0" smtClean="0"/>
        </a:p>
      </dsp:txBody>
      <dsp:txXfrm>
        <a:off x="2654642" y="2690915"/>
        <a:ext cx="1257792" cy="749840"/>
      </dsp:txXfrm>
    </dsp:sp>
    <dsp:sp modelId="{8976CC90-A84A-43CD-B725-857A759A5C45}">
      <dsp:nvSpPr>
        <dsp:cNvPr id="0" name=""/>
        <dsp:cNvSpPr/>
      </dsp:nvSpPr>
      <dsp:spPr>
        <a:xfrm>
          <a:off x="3092662" y="3558016"/>
          <a:ext cx="1085491" cy="7020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POD Admin </a:t>
          </a:r>
          <a:r>
            <a:rPr lang="en-GB" sz="1000" b="1" kern="1200" dirty="0" smtClean="0"/>
            <a:t>Apprentice</a:t>
          </a:r>
          <a:endParaRPr lang="en-GB" sz="1000" b="1" kern="1200" dirty="0" smtClean="0"/>
        </a:p>
      </dsp:txBody>
      <dsp:txXfrm>
        <a:off x="3092662" y="3558016"/>
        <a:ext cx="1085491" cy="702056"/>
      </dsp:txXfrm>
    </dsp:sp>
    <dsp:sp modelId="{A6164F99-8EC2-4639-9E46-60C20AD3F266}">
      <dsp:nvSpPr>
        <dsp:cNvPr id="0" name=""/>
        <dsp:cNvSpPr/>
      </dsp:nvSpPr>
      <dsp:spPr>
        <a:xfrm>
          <a:off x="4046508" y="2708621"/>
          <a:ext cx="1190635" cy="7241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POD </a:t>
          </a:r>
          <a:r>
            <a:rPr lang="en-GB" sz="1000" b="1" kern="1200" dirty="0" smtClean="0"/>
            <a:t>Administrator</a:t>
          </a:r>
          <a:endParaRPr lang="en-GB" sz="1000" b="1" kern="1200" dirty="0" smtClean="0"/>
        </a:p>
      </dsp:txBody>
      <dsp:txXfrm>
        <a:off x="4046508" y="2708621"/>
        <a:ext cx="1190635" cy="724128"/>
      </dsp:txXfrm>
    </dsp:sp>
    <dsp:sp modelId="{68868592-C4DB-4637-B918-3820A0906549}">
      <dsp:nvSpPr>
        <dsp:cNvPr id="0" name=""/>
        <dsp:cNvSpPr/>
      </dsp:nvSpPr>
      <dsp:spPr>
        <a:xfrm>
          <a:off x="5757139" y="2514121"/>
          <a:ext cx="1510669" cy="703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OD Programme </a:t>
          </a:r>
          <a:r>
            <a:rPr lang="en-GB" sz="1000" b="1" kern="1200" dirty="0" smtClean="0"/>
            <a:t>Manager</a:t>
          </a:r>
          <a:endParaRPr lang="en-GB" sz="1000" b="1" kern="1200" dirty="0" smtClean="0"/>
        </a:p>
      </dsp:txBody>
      <dsp:txXfrm>
        <a:off x="5757139" y="2514121"/>
        <a:ext cx="1510669" cy="703400"/>
      </dsp:txXfrm>
    </dsp:sp>
    <dsp:sp modelId="{8BE20061-79CE-4897-9D43-F34474E7A6DC}">
      <dsp:nvSpPr>
        <dsp:cNvPr id="0" name=""/>
        <dsp:cNvSpPr/>
      </dsp:nvSpPr>
      <dsp:spPr>
        <a:xfrm>
          <a:off x="6591594" y="3289383"/>
          <a:ext cx="1638005" cy="6524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Receptionist/Administrator</a:t>
          </a:r>
          <a:endParaRPr lang="en-GB" sz="1000" b="1" kern="1200" dirty="0" smtClean="0"/>
        </a:p>
      </dsp:txBody>
      <dsp:txXfrm>
        <a:off x="6591594" y="3289383"/>
        <a:ext cx="1638005" cy="652455"/>
      </dsp:txXfrm>
    </dsp:sp>
    <dsp:sp modelId="{EF7136C0-5DE3-4188-99FF-B7B8B18F8702}">
      <dsp:nvSpPr>
        <dsp:cNvPr id="0" name=""/>
        <dsp:cNvSpPr/>
      </dsp:nvSpPr>
      <dsp:spPr>
        <a:xfrm>
          <a:off x="2628938" y="48394"/>
          <a:ext cx="1361716" cy="5595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PA &amp; OD </a:t>
          </a:r>
          <a:r>
            <a:rPr lang="en-GB" sz="1000" b="1" kern="1200" dirty="0" smtClean="0"/>
            <a:t>Coordinator</a:t>
          </a:r>
          <a:endParaRPr lang="en-GB" sz="1000" b="1" kern="1200" dirty="0" smtClean="0"/>
        </a:p>
      </dsp:txBody>
      <dsp:txXfrm>
        <a:off x="2628938" y="48394"/>
        <a:ext cx="1361716" cy="55951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367BE9-972B-4A17-9144-73155CC6956A}">
      <dsp:nvSpPr>
        <dsp:cNvPr id="0" name=""/>
        <dsp:cNvSpPr/>
      </dsp:nvSpPr>
      <dsp:spPr>
        <a:xfrm>
          <a:off x="3409949" y="2080838"/>
          <a:ext cx="2655977" cy="2250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544"/>
              </a:lnTo>
              <a:lnTo>
                <a:pt x="2655977" y="112544"/>
              </a:lnTo>
              <a:lnTo>
                <a:pt x="2655977" y="2250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BF71EC-4F02-457A-8488-0B2D3708A25A}">
      <dsp:nvSpPr>
        <dsp:cNvPr id="0" name=""/>
        <dsp:cNvSpPr/>
      </dsp:nvSpPr>
      <dsp:spPr>
        <a:xfrm>
          <a:off x="3409949" y="2080838"/>
          <a:ext cx="843596" cy="2250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544"/>
              </a:lnTo>
              <a:lnTo>
                <a:pt x="843596" y="112544"/>
              </a:lnTo>
              <a:lnTo>
                <a:pt x="843596" y="2250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3483D9-D295-4B3B-BE11-D83B3F50AADB}">
      <dsp:nvSpPr>
        <dsp:cNvPr id="0" name=""/>
        <dsp:cNvSpPr/>
      </dsp:nvSpPr>
      <dsp:spPr>
        <a:xfrm>
          <a:off x="2448042" y="2080838"/>
          <a:ext cx="961907" cy="225089"/>
        </a:xfrm>
        <a:custGeom>
          <a:avLst/>
          <a:gdLst/>
          <a:ahLst/>
          <a:cxnLst/>
          <a:rect l="0" t="0" r="0" b="0"/>
          <a:pathLst>
            <a:path>
              <a:moveTo>
                <a:pt x="961907" y="0"/>
              </a:moveTo>
              <a:lnTo>
                <a:pt x="961907" y="112544"/>
              </a:lnTo>
              <a:lnTo>
                <a:pt x="0" y="112544"/>
              </a:lnTo>
              <a:lnTo>
                <a:pt x="0" y="2250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93DBF2-9A19-4212-9BDF-7AF1CEA70225}">
      <dsp:nvSpPr>
        <dsp:cNvPr id="0" name=""/>
        <dsp:cNvSpPr/>
      </dsp:nvSpPr>
      <dsp:spPr>
        <a:xfrm>
          <a:off x="153512" y="3293988"/>
          <a:ext cx="164580" cy="6136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3678"/>
              </a:lnTo>
              <a:lnTo>
                <a:pt x="164580" y="6136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02072E-CEC3-485D-BF17-4C9AEAC231C5}">
      <dsp:nvSpPr>
        <dsp:cNvPr id="0" name=""/>
        <dsp:cNvSpPr/>
      </dsp:nvSpPr>
      <dsp:spPr>
        <a:xfrm>
          <a:off x="743854" y="2080838"/>
          <a:ext cx="2666095" cy="225089"/>
        </a:xfrm>
        <a:custGeom>
          <a:avLst/>
          <a:gdLst/>
          <a:ahLst/>
          <a:cxnLst/>
          <a:rect l="0" t="0" r="0" b="0"/>
          <a:pathLst>
            <a:path>
              <a:moveTo>
                <a:pt x="2666095" y="0"/>
              </a:moveTo>
              <a:lnTo>
                <a:pt x="2666095" y="112544"/>
              </a:lnTo>
              <a:lnTo>
                <a:pt x="0" y="112544"/>
              </a:lnTo>
              <a:lnTo>
                <a:pt x="0" y="2250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4F767C-9C71-4EBF-88CB-3FF8DFFDA055}">
      <dsp:nvSpPr>
        <dsp:cNvPr id="0" name=""/>
        <dsp:cNvSpPr/>
      </dsp:nvSpPr>
      <dsp:spPr>
        <a:xfrm>
          <a:off x="3364230" y="1054511"/>
          <a:ext cx="91440" cy="2250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50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E4FE62-F990-4559-88A6-FB82AF2CBDD3}">
      <dsp:nvSpPr>
        <dsp:cNvPr id="0" name=""/>
        <dsp:cNvSpPr/>
      </dsp:nvSpPr>
      <dsp:spPr>
        <a:xfrm>
          <a:off x="2401834" y="91253"/>
          <a:ext cx="2016230" cy="9632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Assistant Director / Head of Learning and Education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Craig Wallace</a:t>
          </a:r>
          <a:endParaRPr lang="en-GB" sz="1000" kern="1200" dirty="0"/>
        </a:p>
      </dsp:txBody>
      <dsp:txXfrm>
        <a:off x="2401834" y="91253"/>
        <a:ext cx="2016230" cy="963258"/>
      </dsp:txXfrm>
    </dsp:sp>
    <dsp:sp modelId="{34B19505-3B1C-4D25-BBC9-460E2CF2914E}">
      <dsp:nvSpPr>
        <dsp:cNvPr id="0" name=""/>
        <dsp:cNvSpPr/>
      </dsp:nvSpPr>
      <dsp:spPr>
        <a:xfrm>
          <a:off x="2545854" y="1279600"/>
          <a:ext cx="1728191" cy="8012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Head of Widening Participation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Ian Carruthers</a:t>
          </a:r>
          <a:endParaRPr lang="en-GB" sz="1000" kern="1200" dirty="0"/>
        </a:p>
      </dsp:txBody>
      <dsp:txXfrm>
        <a:off x="2545854" y="1279600"/>
        <a:ext cx="1728191" cy="801237"/>
      </dsp:txXfrm>
    </dsp:sp>
    <dsp:sp modelId="{5FC49778-F673-433A-87DE-AD956D3AFE97}">
      <dsp:nvSpPr>
        <dsp:cNvPr id="0" name=""/>
        <dsp:cNvSpPr/>
      </dsp:nvSpPr>
      <dsp:spPr>
        <a:xfrm>
          <a:off x="5926" y="2305927"/>
          <a:ext cx="1475856" cy="9880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Apprenticeships </a:t>
          </a:r>
          <a:br>
            <a:rPr lang="en-GB" sz="1000" b="1" kern="1200" dirty="0" smtClean="0"/>
          </a:br>
          <a:r>
            <a:rPr lang="en-GB" sz="1000" b="1" kern="1200" dirty="0" smtClean="0"/>
            <a:t>Co-ordinator</a:t>
          </a:r>
          <a:endParaRPr lang="en-GB" sz="1000" b="1" kern="1200" dirty="0" smtClean="0"/>
        </a:p>
      </dsp:txBody>
      <dsp:txXfrm>
        <a:off x="5926" y="2305927"/>
        <a:ext cx="1475856" cy="988061"/>
      </dsp:txXfrm>
    </dsp:sp>
    <dsp:sp modelId="{F7E9EC91-263C-429F-B8B0-AE45E5539AAD}">
      <dsp:nvSpPr>
        <dsp:cNvPr id="0" name=""/>
        <dsp:cNvSpPr/>
      </dsp:nvSpPr>
      <dsp:spPr>
        <a:xfrm>
          <a:off x="318093" y="3488856"/>
          <a:ext cx="1208493" cy="8376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Work Experience </a:t>
          </a:r>
          <a:br>
            <a:rPr lang="en-GB" sz="1000" b="1" kern="1200" dirty="0" smtClean="0"/>
          </a:br>
          <a:r>
            <a:rPr lang="en-GB" sz="1000" b="1" kern="1200" dirty="0" smtClean="0"/>
            <a:t>Co-ordinator </a:t>
          </a:r>
          <a:r>
            <a:rPr lang="en-GB" sz="1000" kern="1200" dirty="0" smtClean="0"/>
            <a:t/>
          </a:r>
          <a:br>
            <a:rPr lang="en-GB" sz="1000" kern="1200" dirty="0" smtClean="0"/>
          </a:br>
          <a:endParaRPr lang="en-GB" sz="1000" kern="1200" dirty="0"/>
        </a:p>
      </dsp:txBody>
      <dsp:txXfrm>
        <a:off x="318093" y="3488856"/>
        <a:ext cx="1208493" cy="837621"/>
      </dsp:txXfrm>
    </dsp:sp>
    <dsp:sp modelId="{970D3064-64E1-41BB-8BE4-5DF7F5D5FE21}">
      <dsp:nvSpPr>
        <dsp:cNvPr id="0" name=""/>
        <dsp:cNvSpPr/>
      </dsp:nvSpPr>
      <dsp:spPr>
        <a:xfrm>
          <a:off x="1706871" y="2305927"/>
          <a:ext cx="1482340" cy="8740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Nursing Assistant </a:t>
          </a:r>
          <a:br>
            <a:rPr lang="en-GB" sz="1000" b="1" kern="1200" dirty="0" smtClean="0"/>
          </a:br>
          <a:r>
            <a:rPr lang="en-GB" sz="1000" b="1" kern="1200" dirty="0" smtClean="0"/>
            <a:t>Widening Participation</a:t>
          </a:r>
          <a:br>
            <a:rPr lang="en-GB" sz="1000" b="1" kern="1200" dirty="0" smtClean="0"/>
          </a:br>
          <a:endParaRPr lang="en-GB" sz="1000" b="1" kern="1200" dirty="0" smtClean="0"/>
        </a:p>
      </dsp:txBody>
      <dsp:txXfrm>
        <a:off x="1706871" y="2305927"/>
        <a:ext cx="1482340" cy="874021"/>
      </dsp:txXfrm>
    </dsp:sp>
    <dsp:sp modelId="{5ECC90BA-AC03-422F-8C34-D34E8DDD5AC6}">
      <dsp:nvSpPr>
        <dsp:cNvPr id="0" name=""/>
        <dsp:cNvSpPr/>
      </dsp:nvSpPr>
      <dsp:spPr>
        <a:xfrm>
          <a:off x="3414301" y="2305927"/>
          <a:ext cx="1678489" cy="11940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Whole Population Health  </a:t>
          </a:r>
          <a:r>
            <a:rPr lang="en-GB" sz="1000" b="1" kern="1200" dirty="0" smtClean="0"/>
            <a:t>Co-ordinator</a:t>
          </a:r>
          <a:endParaRPr lang="en-GB" sz="1000" b="1" kern="1200" dirty="0" smtClean="0"/>
        </a:p>
      </dsp:txBody>
      <dsp:txXfrm>
        <a:off x="3414301" y="2305927"/>
        <a:ext cx="1678489" cy="1194071"/>
      </dsp:txXfrm>
    </dsp:sp>
    <dsp:sp modelId="{F7E6A636-DB3C-4D5D-BA7A-91BE8237B1F8}">
      <dsp:nvSpPr>
        <dsp:cNvPr id="0" name=""/>
        <dsp:cNvSpPr/>
      </dsp:nvSpPr>
      <dsp:spPr>
        <a:xfrm>
          <a:off x="5317880" y="2305927"/>
          <a:ext cx="1496092" cy="8942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Careers Advisor National Careers Service Support</a:t>
          </a:r>
          <a:endParaRPr lang="en-GB" sz="1000" b="1" kern="1200" dirty="0"/>
        </a:p>
      </dsp:txBody>
      <dsp:txXfrm>
        <a:off x="5317880" y="2305927"/>
        <a:ext cx="1496092" cy="8942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9525" y="2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093C80-C8C7-4B77-A76E-DB7454DFCF33}" type="datetimeFigureOut">
              <a:rPr lang="en-GB" smtClean="0"/>
              <a:t>08/04/2021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9525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F4275-8148-42AC-AC5E-AE3F1C8C564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25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22165" cy="494031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359" y="2"/>
            <a:ext cx="2922164" cy="494031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r">
              <a:defRPr sz="1200"/>
            </a:lvl1pPr>
          </a:lstStyle>
          <a:p>
            <a:fld id="{6904F6DD-0065-462E-9D44-CB951151B54C}" type="datetimeFigureOut">
              <a:rPr lang="en-GB" smtClean="0"/>
              <a:t>08/04/2021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871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04" tIns="45752" rIns="91504" bIns="45752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735" y="4689316"/>
            <a:ext cx="5394644" cy="4443096"/>
          </a:xfrm>
          <a:prstGeom prst="rect">
            <a:avLst/>
          </a:prstGeom>
        </p:spPr>
        <p:txBody>
          <a:bodyPr vert="horz" lIns="91504" tIns="45752" rIns="91504" bIns="4575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377044"/>
            <a:ext cx="2922165" cy="494030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359" y="9377044"/>
            <a:ext cx="2922164" cy="494030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r">
              <a:defRPr sz="1200"/>
            </a:lvl1pPr>
          </a:lstStyle>
          <a:p>
            <a:fld id="{98CE317E-5DBB-4EFF-8CF5-17202075C6B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438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187624" y="1916832"/>
            <a:ext cx="7488831" cy="338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653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501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038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404664"/>
            <a:ext cx="7772400" cy="8848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Header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1484784"/>
            <a:ext cx="7776864" cy="4032448"/>
          </a:xfrm>
          <a:prstGeom prst="rect">
            <a:avLst/>
          </a:prstGeom>
        </p:spPr>
        <p:txBody>
          <a:bodyPr/>
          <a:lstStyle>
            <a:lvl1pPr marL="457200" indent="-457200" algn="l">
              <a:buFont typeface="Arial" panose="020B0604020202020204" pitchFamily="34" charset="0"/>
              <a:buChar char="•"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Bullets</a:t>
            </a:r>
          </a:p>
          <a:p>
            <a:r>
              <a:rPr lang="en-US" dirty="0" smtClean="0"/>
              <a:t>Bullets</a:t>
            </a:r>
          </a:p>
          <a:p>
            <a:r>
              <a:rPr lang="en-US" dirty="0" smtClean="0"/>
              <a:t>bullets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F663F3-2186-42E2-8128-B1392042E727}" type="datetime1">
              <a:rPr lang="en-GB" smtClean="0"/>
              <a:t>08/04/2021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BF3DD0-8851-4865-823F-3345F706D8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602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10" Type="http://schemas.openxmlformats.org/officeDocument/2006/relationships/image" Target="../media/image5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135142"/>
            <a:ext cx="1736787" cy="846702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48" t="2750" b="3480"/>
          <a:stretch/>
        </p:blipFill>
        <p:spPr bwMode="auto">
          <a:xfrm>
            <a:off x="0" y="0"/>
            <a:ext cx="197971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 Box 17"/>
          <p:cNvSpPr txBox="1"/>
          <p:nvPr userDrawn="1"/>
        </p:nvSpPr>
        <p:spPr>
          <a:xfrm rot="16200000">
            <a:off x="-2691352" y="2987497"/>
            <a:ext cx="5999862" cy="546164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en-GB" sz="2400" b="1" kern="0" dirty="0" smtClean="0">
                <a:solidFill>
                  <a:prstClr val="white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HR</a:t>
            </a:r>
            <a:r>
              <a:rPr lang="en-GB" sz="2400" b="1" kern="0" baseline="0" dirty="0" smtClean="0">
                <a:solidFill>
                  <a:prstClr val="white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Directorate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endParaRPr lang="en-GB" sz="1200" kern="0" dirty="0">
              <a:solidFill>
                <a:prstClr val="white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en-GB" sz="2600" b="1" kern="0" dirty="0">
                <a:solidFill>
                  <a:srgbClr val="0070C0"/>
                </a:solidFill>
                <a:ea typeface="Calibri"/>
                <a:cs typeface="Times New Roman"/>
              </a:rPr>
              <a:t> </a:t>
            </a:r>
            <a:endParaRPr lang="en-GB" sz="1100" kern="0" dirty="0">
              <a:solidFill>
                <a:sysClr val="windowText" lastClr="000000"/>
              </a:solidFill>
              <a:ea typeface="Calibri"/>
              <a:cs typeface="Times New Roman"/>
            </a:endParaRPr>
          </a:p>
        </p:txBody>
      </p:sp>
      <p:pic>
        <p:nvPicPr>
          <p:cNvPr id="18" name="Picture 10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8" y="6268902"/>
            <a:ext cx="754555" cy="597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180" y="6041199"/>
            <a:ext cx="2448272" cy="77507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010" y="6124402"/>
            <a:ext cx="886676" cy="708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18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051716"/>
            <a:ext cx="5807780" cy="4248472"/>
          </a:xfrm>
          <a:prstGeom prst="rect">
            <a:avLst/>
          </a:prstGeom>
          <a:ln w="19050">
            <a:noFill/>
          </a:ln>
          <a:effectLst>
            <a:softEdge rad="88900"/>
          </a:effectLst>
        </p:spPr>
      </p:pic>
      <p:sp>
        <p:nvSpPr>
          <p:cNvPr id="12" name="TextBox 11"/>
          <p:cNvSpPr txBox="1"/>
          <p:nvPr/>
        </p:nvSpPr>
        <p:spPr>
          <a:xfrm>
            <a:off x="1853900" y="5373215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5EB8"/>
                </a:solidFill>
              </a:rPr>
              <a:t>Organisational Charts (March 2021)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3668" y="33265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51" b="15477"/>
          <a:stretch/>
        </p:blipFill>
        <p:spPr>
          <a:xfrm>
            <a:off x="7223760" y="116632"/>
            <a:ext cx="1732108" cy="9350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08" b="14653"/>
          <a:stretch/>
        </p:blipFill>
        <p:spPr>
          <a:xfrm>
            <a:off x="7269480" y="189660"/>
            <a:ext cx="1686388" cy="944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01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/>
          <a:lstStyle/>
          <a:p>
            <a:r>
              <a:rPr lang="en-GB" sz="4000" dirty="0" smtClean="0">
                <a:solidFill>
                  <a:srgbClr val="002060"/>
                </a:solidFill>
              </a:rPr>
              <a:t>Senior Management Team</a:t>
            </a:r>
            <a:endParaRPr lang="en-GB" sz="4000" dirty="0">
              <a:solidFill>
                <a:srgbClr val="002060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27044865"/>
              </p:ext>
            </p:extLst>
          </p:nvPr>
        </p:nvGraphicFramePr>
        <p:xfrm>
          <a:off x="1547664" y="1700808"/>
          <a:ext cx="6192688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754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en-GB" sz="3600" dirty="0" smtClean="0">
                <a:solidFill>
                  <a:srgbClr val="002060"/>
                </a:solidFill>
              </a:rPr>
              <a:t>Corporate Team </a:t>
            </a:r>
            <a:br>
              <a:rPr lang="en-GB" sz="3600" dirty="0" smtClean="0">
                <a:solidFill>
                  <a:srgbClr val="002060"/>
                </a:solidFill>
              </a:rPr>
            </a:br>
            <a:r>
              <a:rPr lang="en-GB" sz="3600" dirty="0" smtClean="0">
                <a:solidFill>
                  <a:srgbClr val="002060"/>
                </a:solidFill>
              </a:rPr>
              <a:t>HR Operations</a:t>
            </a:r>
            <a:endParaRPr lang="en-GB" sz="3600" dirty="0">
              <a:solidFill>
                <a:srgbClr val="002060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322854287"/>
              </p:ext>
            </p:extLst>
          </p:nvPr>
        </p:nvGraphicFramePr>
        <p:xfrm>
          <a:off x="1691680" y="1628800"/>
          <a:ext cx="7056784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933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>
                <a:solidFill>
                  <a:srgbClr val="002060"/>
                </a:solidFill>
              </a:rPr>
              <a:t>HR Business Partner Team</a:t>
            </a:r>
            <a:endParaRPr lang="en-GB" sz="3600" dirty="0">
              <a:solidFill>
                <a:srgbClr val="002060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544088369"/>
              </p:ext>
            </p:extLst>
          </p:nvPr>
        </p:nvGraphicFramePr>
        <p:xfrm>
          <a:off x="971600" y="1124744"/>
          <a:ext cx="7605911" cy="4855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427984" y="3429000"/>
            <a:ext cx="108012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900" b="1" dirty="0" smtClean="0">
                <a:solidFill>
                  <a:schemeClr val="bg1"/>
                </a:solidFill>
              </a:rPr>
              <a:t>Deputy </a:t>
            </a:r>
            <a:r>
              <a:rPr lang="en-GB" sz="900" b="1" dirty="0">
                <a:solidFill>
                  <a:schemeClr val="bg1"/>
                </a:solidFill>
              </a:rPr>
              <a:t>HR Business </a:t>
            </a:r>
            <a:r>
              <a:rPr lang="en-GB" sz="900" b="1" dirty="0" smtClean="0">
                <a:solidFill>
                  <a:schemeClr val="bg1"/>
                </a:solidFill>
              </a:rPr>
              <a:t>Partner</a:t>
            </a:r>
          </a:p>
          <a:p>
            <a:pPr lvl="0" algn="ctr"/>
            <a:r>
              <a:rPr lang="en-GB" sz="900" dirty="0" smtClean="0">
                <a:solidFill>
                  <a:schemeClr val="bg1"/>
                </a:solidFill>
              </a:rPr>
              <a:t> </a:t>
            </a:r>
            <a:endParaRPr lang="en-GB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54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>
                <a:solidFill>
                  <a:srgbClr val="002060"/>
                </a:solidFill>
              </a:rPr>
              <a:t>Employee Relations Team</a:t>
            </a:r>
            <a:endParaRPr lang="en-GB" sz="3600" dirty="0">
              <a:solidFill>
                <a:srgbClr val="002060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903441614"/>
              </p:ext>
            </p:extLst>
          </p:nvPr>
        </p:nvGraphicFramePr>
        <p:xfrm>
          <a:off x="1187624" y="1124744"/>
          <a:ext cx="7704856" cy="4503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754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GB" sz="3600" dirty="0" smtClean="0">
                <a:solidFill>
                  <a:srgbClr val="002060"/>
                </a:solidFill>
              </a:rPr>
              <a:t>People &amp; Organisational </a:t>
            </a:r>
            <a:br>
              <a:rPr lang="en-GB" sz="3600" dirty="0" smtClean="0">
                <a:solidFill>
                  <a:srgbClr val="002060"/>
                </a:solidFill>
              </a:rPr>
            </a:br>
            <a:r>
              <a:rPr lang="en-GB" sz="3600" dirty="0" smtClean="0">
                <a:solidFill>
                  <a:srgbClr val="002060"/>
                </a:solidFill>
              </a:rPr>
              <a:t>Development  Team</a:t>
            </a:r>
            <a:endParaRPr lang="en-GB" sz="3600" dirty="0">
              <a:solidFill>
                <a:srgbClr val="002060"/>
              </a:solidFill>
            </a:endParaRPr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9274133"/>
              </p:ext>
            </p:extLst>
          </p:nvPr>
        </p:nvGraphicFramePr>
        <p:xfrm>
          <a:off x="611560" y="1412776"/>
          <a:ext cx="822960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4572000" y="1646083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491880" y="1975382"/>
            <a:ext cx="0" cy="37349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02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41784"/>
            <a:ext cx="8229600" cy="1143000"/>
          </a:xfrm>
        </p:spPr>
        <p:txBody>
          <a:bodyPr/>
          <a:lstStyle/>
          <a:p>
            <a:r>
              <a:rPr lang="en-GB" sz="3600" dirty="0" smtClean="0">
                <a:solidFill>
                  <a:srgbClr val="002060"/>
                </a:solidFill>
              </a:rPr>
              <a:t>Workforce Information Team</a:t>
            </a:r>
            <a:endParaRPr lang="en-GB" sz="3600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82612" y="1466693"/>
            <a:ext cx="24482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Assistant </a:t>
            </a:r>
            <a:r>
              <a:rPr lang="en-GB" sz="1000" b="1" dirty="0" smtClean="0"/>
              <a:t>Director/Head </a:t>
            </a:r>
            <a:r>
              <a:rPr lang="en-GB" sz="1000" b="1" dirty="0"/>
              <a:t>of HR  Governance &amp; </a:t>
            </a:r>
            <a:r>
              <a:rPr lang="en-GB" sz="1000" b="1" dirty="0" smtClean="0"/>
              <a:t>Workforce </a:t>
            </a:r>
            <a:r>
              <a:rPr lang="en-GB" sz="1000" b="1" dirty="0"/>
              <a:t>Information</a:t>
            </a:r>
          </a:p>
          <a:p>
            <a:pPr algn="ctr"/>
            <a:r>
              <a:rPr lang="en-GB" sz="1000" dirty="0" smtClean="0"/>
              <a:t>Claire Soper</a:t>
            </a:r>
            <a:endParaRPr lang="en-GB" sz="1000" dirty="0"/>
          </a:p>
        </p:txBody>
      </p:sp>
      <p:sp>
        <p:nvSpPr>
          <p:cNvPr id="5" name="Rectangle 4"/>
          <p:cNvSpPr/>
          <p:nvPr/>
        </p:nvSpPr>
        <p:spPr>
          <a:xfrm>
            <a:off x="5040052" y="2565538"/>
            <a:ext cx="172819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Workforce Planning and Information Manager </a:t>
            </a:r>
          </a:p>
          <a:p>
            <a:pPr algn="ctr"/>
            <a:r>
              <a:rPr lang="en-GB" sz="1000" dirty="0" smtClean="0"/>
              <a:t>Patricia Parton</a:t>
            </a:r>
            <a:endParaRPr lang="en-GB" sz="1000" dirty="0"/>
          </a:p>
        </p:txBody>
      </p:sp>
      <p:sp>
        <p:nvSpPr>
          <p:cNvPr id="6" name="Rectangle 5"/>
          <p:cNvSpPr/>
          <p:nvPr/>
        </p:nvSpPr>
        <p:spPr>
          <a:xfrm>
            <a:off x="2356716" y="3140529"/>
            <a:ext cx="1855243" cy="864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ESR Systems </a:t>
            </a:r>
            <a:r>
              <a:rPr lang="en-GB" sz="1000" b="1" dirty="0" smtClean="0"/>
              <a:t>Developer</a:t>
            </a:r>
            <a:endParaRPr lang="en-GB" sz="1000" b="1" dirty="0"/>
          </a:p>
        </p:txBody>
      </p:sp>
      <p:sp>
        <p:nvSpPr>
          <p:cNvPr id="7" name="Rectangle 6"/>
          <p:cNvSpPr/>
          <p:nvPr/>
        </p:nvSpPr>
        <p:spPr>
          <a:xfrm>
            <a:off x="5904148" y="4454676"/>
            <a:ext cx="1728192" cy="783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ESR </a:t>
            </a:r>
            <a:r>
              <a:rPr lang="en-GB" sz="1000" b="1" dirty="0" smtClean="0"/>
              <a:t>Systems </a:t>
            </a:r>
            <a:r>
              <a:rPr lang="en-GB" sz="1000" b="1" dirty="0" smtClean="0"/>
              <a:t>Administrator</a:t>
            </a:r>
            <a:endParaRPr lang="en-GB" sz="1000" b="1" dirty="0"/>
          </a:p>
        </p:txBody>
      </p:sp>
      <p:sp>
        <p:nvSpPr>
          <p:cNvPr id="8" name="Rectangle 7"/>
          <p:cNvSpPr/>
          <p:nvPr/>
        </p:nvSpPr>
        <p:spPr>
          <a:xfrm>
            <a:off x="3849399" y="4454676"/>
            <a:ext cx="1728192" cy="783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/>
              <a:t>ESR System Development Support</a:t>
            </a:r>
            <a:endParaRPr lang="en-GB" sz="1000" dirty="0" smtClean="0"/>
          </a:p>
          <a:p>
            <a:pPr algn="ctr"/>
            <a:endParaRPr lang="en-GB" sz="1000" dirty="0"/>
          </a:p>
        </p:txBody>
      </p:sp>
      <p:cxnSp>
        <p:nvCxnSpPr>
          <p:cNvPr id="1042" name="Elbow Connector 1041"/>
          <p:cNvCxnSpPr>
            <a:stCxn id="5" idx="1"/>
            <a:endCxn id="6" idx="0"/>
          </p:cNvCxnSpPr>
          <p:nvPr/>
        </p:nvCxnSpPr>
        <p:spPr>
          <a:xfrm rot="10800000" flipV="1">
            <a:off x="3284338" y="2889573"/>
            <a:ext cx="1755714" cy="250955"/>
          </a:xfrm>
          <a:prstGeom prst="bentConnector2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6" name="Elbow Connector 1045"/>
          <p:cNvCxnSpPr>
            <a:stCxn id="3" idx="1"/>
            <a:endCxn id="6" idx="1"/>
          </p:cNvCxnSpPr>
          <p:nvPr/>
        </p:nvCxnSpPr>
        <p:spPr>
          <a:xfrm rot="10800000" flipV="1">
            <a:off x="2356716" y="1790728"/>
            <a:ext cx="2025896" cy="1782067"/>
          </a:xfrm>
          <a:prstGeom prst="bentConnector3">
            <a:avLst>
              <a:gd name="adj1" fmla="val 111284"/>
            </a:avLst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 rot="5400000">
            <a:off x="4673421" y="3347369"/>
            <a:ext cx="1314146" cy="1010413"/>
          </a:xfrm>
          <a:prstGeom prst="bentConnector3">
            <a:avLst/>
          </a:prstGeom>
          <a:ln w="2222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/>
          <p:nvPr/>
        </p:nvCxnSpPr>
        <p:spPr>
          <a:xfrm rot="16200000" flipH="1">
            <a:off x="5786931" y="3303148"/>
            <a:ext cx="1227378" cy="1098856"/>
          </a:xfrm>
          <a:prstGeom prst="bentConnector3">
            <a:avLst>
              <a:gd name="adj1" fmla="val 50000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endCxn id="8" idx="1"/>
          </p:cNvCxnSpPr>
          <p:nvPr/>
        </p:nvCxnSpPr>
        <p:spPr>
          <a:xfrm rot="16200000" flipH="1">
            <a:off x="3165781" y="4162567"/>
            <a:ext cx="865703" cy="501534"/>
          </a:xfrm>
          <a:prstGeom prst="bentConnector2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799619" y="2156726"/>
            <a:ext cx="0" cy="408812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129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567" y="260648"/>
            <a:ext cx="5760640" cy="1143000"/>
          </a:xfrm>
        </p:spPr>
        <p:txBody>
          <a:bodyPr/>
          <a:lstStyle/>
          <a:p>
            <a:r>
              <a:rPr lang="en-GB" sz="3200" dirty="0" smtClean="0">
                <a:solidFill>
                  <a:srgbClr val="002060"/>
                </a:solidFill>
              </a:rPr>
              <a:t>Learning Education and Widening Participation Team</a:t>
            </a:r>
            <a:endParaRPr lang="en-GB" sz="32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4797152"/>
            <a:ext cx="122413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 smtClean="0">
                <a:solidFill>
                  <a:schemeClr val="bg1"/>
                </a:solidFill>
              </a:rPr>
              <a:t>Work Experience     Co-ordinator</a:t>
            </a:r>
          </a:p>
          <a:p>
            <a:pPr algn="ctr"/>
            <a:r>
              <a:rPr lang="en-GB" sz="900" dirty="0" smtClean="0">
                <a:solidFill>
                  <a:schemeClr val="bg1"/>
                </a:solidFill>
              </a:rPr>
              <a:t>(</a:t>
            </a:r>
            <a:r>
              <a:rPr lang="en-GB" sz="900" dirty="0" err="1" smtClean="0">
                <a:solidFill>
                  <a:schemeClr val="bg1"/>
                </a:solidFill>
              </a:rPr>
              <a:t>Shumona</a:t>
            </a:r>
            <a:r>
              <a:rPr lang="en-GB" sz="900" dirty="0" smtClean="0">
                <a:solidFill>
                  <a:schemeClr val="bg1"/>
                </a:solidFill>
              </a:rPr>
              <a:t> Islam)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88224" y="3573016"/>
            <a:ext cx="122413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 smtClean="0">
                <a:solidFill>
                  <a:schemeClr val="bg1"/>
                </a:solidFill>
              </a:rPr>
              <a:t>Careers Adviser</a:t>
            </a:r>
          </a:p>
          <a:p>
            <a:pPr algn="ctr"/>
            <a:r>
              <a:rPr lang="en-GB" sz="800" dirty="0" smtClean="0">
                <a:solidFill>
                  <a:schemeClr val="bg1"/>
                </a:solidFill>
              </a:rPr>
              <a:t>National Careers Service</a:t>
            </a:r>
          </a:p>
          <a:p>
            <a:pPr algn="ctr"/>
            <a:r>
              <a:rPr lang="en-GB" sz="800" dirty="0" smtClean="0">
                <a:solidFill>
                  <a:schemeClr val="bg1"/>
                </a:solidFill>
              </a:rPr>
              <a:t>(Julie Landon)</a:t>
            </a:r>
            <a:endParaRPr lang="en-GB" sz="800" dirty="0">
              <a:solidFill>
                <a:schemeClr val="bg1"/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831153756"/>
              </p:ext>
            </p:extLst>
          </p:nvPr>
        </p:nvGraphicFramePr>
        <p:xfrm>
          <a:off x="1162050" y="1357312"/>
          <a:ext cx="6819900" cy="4447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301877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568" y="260648"/>
            <a:ext cx="8229600" cy="1143000"/>
          </a:xfrm>
        </p:spPr>
        <p:txBody>
          <a:bodyPr/>
          <a:lstStyle/>
          <a:p>
            <a:r>
              <a:rPr lang="en-GB" sz="3200" dirty="0" smtClean="0">
                <a:solidFill>
                  <a:srgbClr val="002060"/>
                </a:solidFill>
              </a:rPr>
              <a:t>Medical Staffing &amp; Recruitment</a:t>
            </a:r>
            <a:endParaRPr lang="en-GB" sz="32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mtClean="0"/>
          </a:p>
          <a:p>
            <a:endParaRPr lang="en-GB" smtClean="0"/>
          </a:p>
          <a:p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3779912" y="1268760"/>
            <a:ext cx="1944213" cy="694102"/>
            <a:chOff x="2598399" y="1632"/>
            <a:chExt cx="1585563" cy="694102"/>
          </a:xfrm>
        </p:grpSpPr>
        <p:sp>
          <p:nvSpPr>
            <p:cNvPr id="6" name="Rectangle 5"/>
            <p:cNvSpPr/>
            <p:nvPr/>
          </p:nvSpPr>
          <p:spPr>
            <a:xfrm>
              <a:off x="2598399" y="1632"/>
              <a:ext cx="1585563" cy="694102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GB" sz="1000" b="1" dirty="0" smtClean="0"/>
                <a:t>Head of Medical Staffing &amp; Recruitment</a:t>
              </a:r>
            </a:p>
            <a:p>
              <a:pPr algn="ctr"/>
              <a:r>
                <a:rPr lang="en-GB" sz="1000" dirty="0" smtClean="0"/>
                <a:t>Diane Poulson</a:t>
              </a:r>
              <a:endParaRPr lang="en-GB" sz="10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715847" y="1632"/>
              <a:ext cx="1388205" cy="6941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900" kern="12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2933613" y="2342166"/>
            <a:ext cx="1632666" cy="510770"/>
          </a:xfrm>
          <a:prstGeom prst="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sz="1000" b="1" dirty="0" smtClean="0"/>
              <a:t>Medical Staffing Manager</a:t>
            </a:r>
          </a:p>
          <a:p>
            <a:pPr algn="ctr"/>
            <a:r>
              <a:rPr lang="en-GB" sz="1000" dirty="0" smtClean="0"/>
              <a:t> </a:t>
            </a:r>
            <a:r>
              <a:rPr lang="en-GB" sz="1000" dirty="0"/>
              <a:t>E</a:t>
            </a:r>
            <a:r>
              <a:rPr lang="en-GB" sz="1000" dirty="0" smtClean="0"/>
              <a:t>mma Mellor</a:t>
            </a:r>
            <a:endParaRPr lang="en-GB" sz="1000" dirty="0"/>
          </a:p>
        </p:txBody>
      </p:sp>
      <p:sp>
        <p:nvSpPr>
          <p:cNvPr id="12" name="Rectangle 11"/>
          <p:cNvSpPr/>
          <p:nvPr/>
        </p:nvSpPr>
        <p:spPr>
          <a:xfrm>
            <a:off x="4775036" y="2348880"/>
            <a:ext cx="1309132" cy="694102"/>
          </a:xfrm>
          <a:prstGeom prst="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sz="1000" b="1" dirty="0" err="1" smtClean="0"/>
              <a:t>Erostering</a:t>
            </a:r>
            <a:r>
              <a:rPr lang="en-GB" sz="1000" b="1" dirty="0" smtClean="0"/>
              <a:t> Project </a:t>
            </a:r>
            <a:r>
              <a:rPr lang="en-GB" sz="1000" b="1" dirty="0" smtClean="0"/>
              <a:t>Manager</a:t>
            </a:r>
            <a:endParaRPr lang="en-GB" sz="1000" b="1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6300192" y="2348880"/>
            <a:ext cx="1656184" cy="581480"/>
          </a:xfrm>
          <a:prstGeom prst="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sz="1000" b="1" dirty="0" smtClean="0"/>
              <a:t>Recruitment </a:t>
            </a:r>
          </a:p>
          <a:p>
            <a:pPr algn="ctr"/>
            <a:r>
              <a:rPr lang="en-GB" sz="1000" b="1" dirty="0" smtClean="0"/>
              <a:t>Manager</a:t>
            </a:r>
          </a:p>
          <a:p>
            <a:pPr algn="ctr"/>
            <a:r>
              <a:rPr lang="en-GB" sz="1000" dirty="0" smtClean="0"/>
              <a:t>Kerry Flint</a:t>
            </a:r>
            <a:endParaRPr lang="en-GB" sz="10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1187624" y="3198990"/>
            <a:ext cx="2051229" cy="1742177"/>
            <a:chOff x="2052823" y="1631"/>
            <a:chExt cx="2051229" cy="1742177"/>
          </a:xfrm>
        </p:grpSpPr>
        <p:sp>
          <p:nvSpPr>
            <p:cNvPr id="15" name="Rectangle 14"/>
            <p:cNvSpPr/>
            <p:nvPr/>
          </p:nvSpPr>
          <p:spPr>
            <a:xfrm>
              <a:off x="2052823" y="1631"/>
              <a:ext cx="1650671" cy="1742177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GB" sz="1000" b="1" dirty="0" smtClean="0"/>
                <a:t>Rota Coordinators</a:t>
              </a:r>
            </a:p>
            <a:p>
              <a:pPr algn="ctr"/>
              <a:r>
                <a:rPr lang="en-GB" sz="1000" dirty="0" smtClean="0"/>
                <a:t>X9</a:t>
              </a:r>
              <a:endParaRPr lang="en-GB" sz="1000" dirty="0"/>
            </a:p>
            <a:p>
              <a:pPr algn="ctr"/>
              <a:endParaRPr lang="en-GB" sz="1200" b="1" dirty="0" smtClean="0"/>
            </a:p>
            <a:p>
              <a:pPr algn="ctr"/>
              <a:endParaRPr lang="en-GB" sz="100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715847" y="1632"/>
              <a:ext cx="1388205" cy="6941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900" kern="12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951217" y="3171184"/>
            <a:ext cx="1729399" cy="1606244"/>
            <a:chOff x="2227641" y="-35307"/>
            <a:chExt cx="1876411" cy="731041"/>
          </a:xfrm>
        </p:grpSpPr>
        <p:sp>
          <p:nvSpPr>
            <p:cNvPr id="18" name="Rectangle 17"/>
            <p:cNvSpPr/>
            <p:nvPr/>
          </p:nvSpPr>
          <p:spPr>
            <a:xfrm>
              <a:off x="2227641" y="-35307"/>
              <a:ext cx="1640713" cy="59578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GB" sz="1000" b="1" dirty="0" smtClean="0"/>
                <a:t>Medical Staffing </a:t>
              </a:r>
              <a:r>
                <a:rPr lang="en-GB" sz="1000" b="1" dirty="0" smtClean="0"/>
                <a:t>Officers x5</a:t>
              </a:r>
              <a:endParaRPr lang="en-GB" sz="1000" b="1" dirty="0" smtClean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715847" y="1632"/>
              <a:ext cx="1388205" cy="6941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900" kern="12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775037" y="3200063"/>
            <a:ext cx="1309132" cy="846502"/>
            <a:chOff x="2558843" y="1632"/>
            <a:chExt cx="1545209" cy="694102"/>
          </a:xfrm>
        </p:grpSpPr>
        <p:sp>
          <p:nvSpPr>
            <p:cNvPr id="21" name="Rectangle 20"/>
            <p:cNvSpPr/>
            <p:nvPr/>
          </p:nvSpPr>
          <p:spPr>
            <a:xfrm>
              <a:off x="2558843" y="1632"/>
              <a:ext cx="1545209" cy="694102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GB" sz="1000" b="1" dirty="0" smtClean="0"/>
                <a:t>Medical Staffing / </a:t>
              </a:r>
              <a:r>
                <a:rPr lang="en-GB" sz="1000" b="1" dirty="0" err="1" smtClean="0"/>
                <a:t>Erostering</a:t>
              </a:r>
              <a:r>
                <a:rPr lang="en-GB" sz="1000" b="1" dirty="0" smtClean="0"/>
                <a:t> </a:t>
              </a:r>
              <a:r>
                <a:rPr lang="en-GB" sz="1000" b="1" dirty="0" smtClean="0"/>
                <a:t>Assistants</a:t>
              </a:r>
            </a:p>
            <a:p>
              <a:pPr algn="ctr"/>
              <a:r>
                <a:rPr lang="en-GB" sz="1000" b="1" dirty="0" smtClean="0"/>
                <a:t>X2</a:t>
              </a:r>
              <a:endParaRPr lang="en-GB" sz="1000" b="1" dirty="0" smtClean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715847" y="1632"/>
              <a:ext cx="1388205" cy="6941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900" kern="1200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310218" y="3228346"/>
            <a:ext cx="1656184" cy="597366"/>
            <a:chOff x="2571831" y="1632"/>
            <a:chExt cx="1656184" cy="694102"/>
          </a:xfrm>
        </p:grpSpPr>
        <p:sp>
          <p:nvSpPr>
            <p:cNvPr id="24" name="Rectangle 23"/>
            <p:cNvSpPr/>
            <p:nvPr/>
          </p:nvSpPr>
          <p:spPr>
            <a:xfrm>
              <a:off x="2571831" y="1632"/>
              <a:ext cx="1656184" cy="694102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GB" sz="1000" b="1" dirty="0" smtClean="0"/>
                <a:t>Recruitment Team Leader 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715847" y="1632"/>
              <a:ext cx="1388205" cy="6941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900" kern="1200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300192" y="4046564"/>
            <a:ext cx="1656184" cy="1686693"/>
            <a:chOff x="2571831" y="1632"/>
            <a:chExt cx="1656184" cy="738271"/>
          </a:xfrm>
        </p:grpSpPr>
        <p:sp>
          <p:nvSpPr>
            <p:cNvPr id="27" name="Rectangle 26"/>
            <p:cNvSpPr/>
            <p:nvPr/>
          </p:nvSpPr>
          <p:spPr>
            <a:xfrm>
              <a:off x="2571831" y="1632"/>
              <a:ext cx="1656184" cy="73827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GB" sz="1000" b="1" dirty="0" smtClean="0"/>
                <a:t>Recruitment Officers </a:t>
              </a:r>
            </a:p>
            <a:p>
              <a:pPr algn="ctr"/>
              <a:r>
                <a:rPr lang="en-GB" sz="1000" dirty="0" smtClean="0"/>
                <a:t>X9                </a:t>
              </a:r>
              <a:endParaRPr lang="en-GB" sz="1000" dirty="0" smtClean="0"/>
            </a:p>
            <a:p>
              <a:pPr algn="ctr"/>
              <a:endParaRPr lang="en-GB" sz="1000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715847" y="45801"/>
              <a:ext cx="1388205" cy="6941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900" kern="12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300192" y="5886927"/>
            <a:ext cx="1656184" cy="694102"/>
            <a:chOff x="2558915" y="1632"/>
            <a:chExt cx="1545137" cy="694102"/>
          </a:xfrm>
        </p:grpSpPr>
        <p:sp>
          <p:nvSpPr>
            <p:cNvPr id="30" name="Rectangle 29"/>
            <p:cNvSpPr/>
            <p:nvPr/>
          </p:nvSpPr>
          <p:spPr>
            <a:xfrm>
              <a:off x="2558915" y="1632"/>
              <a:ext cx="1545137" cy="694102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GB" sz="1000" b="1" dirty="0" smtClean="0"/>
                <a:t>Recruitment Assistants </a:t>
              </a:r>
              <a:r>
                <a:rPr lang="en-GB" sz="1000" dirty="0" smtClean="0"/>
                <a:t>Fiona McCrystal</a:t>
              </a:r>
            </a:p>
            <a:p>
              <a:pPr algn="ctr"/>
              <a:r>
                <a:rPr lang="en-GB" sz="1000" dirty="0" smtClean="0"/>
                <a:t>Julie Harrison</a:t>
              </a:r>
              <a:endParaRPr lang="en-GB" sz="1000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715847" y="1632"/>
              <a:ext cx="1388205" cy="6941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900" kern="1200" dirty="0"/>
            </a:p>
          </p:txBody>
        </p:sp>
      </p:grpSp>
      <p:cxnSp>
        <p:nvCxnSpPr>
          <p:cNvPr id="35" name="Straight Connector 34"/>
          <p:cNvCxnSpPr>
            <a:stCxn id="12" idx="2"/>
            <a:endCxn id="21" idx="0"/>
          </p:cNvCxnSpPr>
          <p:nvPr/>
        </p:nvCxnSpPr>
        <p:spPr>
          <a:xfrm>
            <a:off x="5429602" y="3042982"/>
            <a:ext cx="1" cy="157081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3" idx="2"/>
            <a:endCxn id="24" idx="0"/>
          </p:cNvCxnSpPr>
          <p:nvPr/>
        </p:nvCxnSpPr>
        <p:spPr>
          <a:xfrm>
            <a:off x="7128284" y="2930360"/>
            <a:ext cx="10026" cy="297986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119598" y="3717032"/>
            <a:ext cx="5302" cy="334214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3681951" y="4480241"/>
            <a:ext cx="0" cy="244903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119598" y="2191799"/>
            <a:ext cx="0" cy="157081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416944" y="2211228"/>
            <a:ext cx="0" cy="157081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653583" y="2202995"/>
            <a:ext cx="0" cy="157081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endCxn id="15" idx="0"/>
          </p:cNvCxnSpPr>
          <p:nvPr/>
        </p:nvCxnSpPr>
        <p:spPr>
          <a:xfrm>
            <a:off x="2012959" y="2191799"/>
            <a:ext cx="1" cy="1007191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012960" y="2180556"/>
            <a:ext cx="5106638" cy="112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7" idx="2"/>
          </p:cNvCxnSpPr>
          <p:nvPr/>
        </p:nvCxnSpPr>
        <p:spPr>
          <a:xfrm>
            <a:off x="4775035" y="1962862"/>
            <a:ext cx="0" cy="228937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 54"/>
          <p:cNvGrpSpPr/>
          <p:nvPr/>
        </p:nvGrpSpPr>
        <p:grpSpPr>
          <a:xfrm>
            <a:off x="1315664" y="2368310"/>
            <a:ext cx="1394589" cy="3364947"/>
            <a:chOff x="2715847" y="1632"/>
            <a:chExt cx="1394589" cy="2924574"/>
          </a:xfrm>
        </p:grpSpPr>
        <p:sp>
          <p:nvSpPr>
            <p:cNvPr id="56" name="Rectangle 55"/>
            <p:cNvSpPr/>
            <p:nvPr/>
          </p:nvSpPr>
          <p:spPr>
            <a:xfrm>
              <a:off x="2722231" y="2365663"/>
              <a:ext cx="1388205" cy="56054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GB" sz="1000" b="1" dirty="0" smtClean="0"/>
                <a:t>Rota Coordinator Assistants </a:t>
              </a:r>
              <a:endParaRPr lang="en-GB" sz="1000" dirty="0" smtClean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715847" y="1632"/>
              <a:ext cx="1388205" cy="6941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900" kern="1200" dirty="0"/>
            </a:p>
          </p:txBody>
        </p:sp>
      </p:grpSp>
      <p:cxnSp>
        <p:nvCxnSpPr>
          <p:cNvPr id="62" name="Straight Connector 61"/>
          <p:cNvCxnSpPr/>
          <p:nvPr/>
        </p:nvCxnSpPr>
        <p:spPr>
          <a:xfrm>
            <a:off x="1995411" y="2689217"/>
            <a:ext cx="106442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1995411" y="4777428"/>
            <a:ext cx="0" cy="451772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4908054" y="5632346"/>
            <a:ext cx="1223240" cy="103354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r>
              <a:rPr lang="en-GB" sz="1200" b="1" dirty="0" smtClean="0">
                <a:solidFill>
                  <a:schemeClr val="bg1"/>
                </a:solidFill>
              </a:rPr>
              <a:t>Apprentice</a:t>
            </a:r>
            <a:r>
              <a:rPr lang="en-GB" sz="800" dirty="0" smtClean="0">
                <a:solidFill>
                  <a:schemeClr val="bg1"/>
                </a:solidFill>
              </a:rPr>
              <a:t> 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r>
              <a:rPr lang="en-GB" sz="800" dirty="0" smtClean="0">
                <a:solidFill>
                  <a:schemeClr val="bg1"/>
                </a:solidFill>
              </a:rPr>
              <a:t>Julie Harrison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endParaRPr lang="en-GB" sz="800" dirty="0">
              <a:solidFill>
                <a:schemeClr val="bg1"/>
              </a:solidFill>
            </a:endParaRP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endParaRPr lang="en-GB" sz="800" dirty="0" smtClean="0">
              <a:solidFill>
                <a:schemeClr val="bg1"/>
              </a:solidFill>
            </a:endParaRP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</a:pPr>
            <a:endParaRPr lang="en-GB" sz="800" dirty="0">
              <a:solidFill>
                <a:schemeClr val="bg1"/>
              </a:solidFill>
            </a:endParaRPr>
          </a:p>
        </p:txBody>
      </p:sp>
      <p:cxnSp>
        <p:nvCxnSpPr>
          <p:cNvPr id="88" name="Straight Connector 87"/>
          <p:cNvCxnSpPr/>
          <p:nvPr/>
        </p:nvCxnSpPr>
        <p:spPr>
          <a:xfrm flipV="1">
            <a:off x="6236306" y="6149118"/>
            <a:ext cx="147824" cy="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endCxn id="13" idx="1"/>
          </p:cNvCxnSpPr>
          <p:nvPr/>
        </p:nvCxnSpPr>
        <p:spPr>
          <a:xfrm flipV="1">
            <a:off x="6215253" y="2639620"/>
            <a:ext cx="84939" cy="563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6215253" y="2697003"/>
            <a:ext cx="490" cy="3452115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6215744" y="3612624"/>
            <a:ext cx="8444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flipH="1">
            <a:off x="6368144" y="3765024"/>
            <a:ext cx="8444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6215744" y="4839455"/>
            <a:ext cx="8444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2933613" y="4571003"/>
            <a:ext cx="1632666" cy="802213"/>
          </a:xfrm>
          <a:prstGeom prst="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sz="1000" b="1" dirty="0" smtClean="0"/>
              <a:t>Appraisal and Revalidation Medical Staffing </a:t>
            </a:r>
            <a:r>
              <a:rPr lang="en-GB" sz="1000" b="1" dirty="0" smtClean="0"/>
              <a:t>Assistants</a:t>
            </a:r>
          </a:p>
          <a:p>
            <a:pPr algn="ctr"/>
            <a:r>
              <a:rPr lang="en-GB" sz="1000" b="1" dirty="0" smtClean="0"/>
              <a:t>x2</a:t>
            </a:r>
            <a:endParaRPr lang="en-GB" sz="1000" b="1" dirty="0" smtClean="0"/>
          </a:p>
        </p:txBody>
      </p:sp>
      <p:cxnSp>
        <p:nvCxnSpPr>
          <p:cNvPr id="65" name="Straight Connector 64"/>
          <p:cNvCxnSpPr/>
          <p:nvPr/>
        </p:nvCxnSpPr>
        <p:spPr>
          <a:xfrm>
            <a:off x="3707300" y="2697003"/>
            <a:ext cx="0" cy="466714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7130202" y="5733257"/>
            <a:ext cx="0" cy="157081"/>
          </a:xfrm>
          <a:prstGeom prst="line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291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Custom 3">
      <a:dk1>
        <a:sysClr val="windowText" lastClr="000000"/>
      </a:dk1>
      <a:lt1>
        <a:sysClr val="window" lastClr="FFFFFF"/>
      </a:lt1>
      <a:dk2>
        <a:srgbClr val="0072CE"/>
      </a:dk2>
      <a:lt2>
        <a:srgbClr val="EEECE1"/>
      </a:lt2>
      <a:accent1>
        <a:srgbClr val="005EB8"/>
      </a:accent1>
      <a:accent2>
        <a:srgbClr val="41B6E6"/>
      </a:accent2>
      <a:accent3>
        <a:srgbClr val="009639"/>
      </a:accent3>
      <a:accent4>
        <a:srgbClr val="00A9CE"/>
      </a:accent4>
      <a:accent5>
        <a:srgbClr val="DA291C"/>
      </a:accent5>
      <a:accent6>
        <a:srgbClr val="ED8B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3">
    <a:dk1>
      <a:sysClr val="windowText" lastClr="000000"/>
    </a:dk1>
    <a:lt1>
      <a:sysClr val="window" lastClr="FFFFFF"/>
    </a:lt1>
    <a:dk2>
      <a:srgbClr val="0072CE"/>
    </a:dk2>
    <a:lt2>
      <a:srgbClr val="EEECE1"/>
    </a:lt2>
    <a:accent1>
      <a:srgbClr val="005EB8"/>
    </a:accent1>
    <a:accent2>
      <a:srgbClr val="41B6E6"/>
    </a:accent2>
    <a:accent3>
      <a:srgbClr val="009639"/>
    </a:accent3>
    <a:accent4>
      <a:srgbClr val="00A9CE"/>
    </a:accent4>
    <a:accent5>
      <a:srgbClr val="DA291C"/>
    </a:accent5>
    <a:accent6>
      <a:srgbClr val="ED8B00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4365</TotalTime>
  <Words>419</Words>
  <Application>Microsoft Office PowerPoint</Application>
  <PresentationFormat>On-screen Show (4:3)</PresentationFormat>
  <Paragraphs>135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2_Office Theme</vt:lpstr>
      <vt:lpstr>PowerPoint Presentation</vt:lpstr>
      <vt:lpstr>Senior Management Team</vt:lpstr>
      <vt:lpstr>Corporate Team  HR Operations</vt:lpstr>
      <vt:lpstr>HR Business Partner Team</vt:lpstr>
      <vt:lpstr>Employee Relations Team</vt:lpstr>
      <vt:lpstr>People &amp; Organisational  Development  Team</vt:lpstr>
      <vt:lpstr>Workforce Information Team</vt:lpstr>
      <vt:lpstr>Learning Education and Widening Participation Team</vt:lpstr>
      <vt:lpstr>Medical Staffing &amp; Recruitment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Lawley, Christopher (RJE) UHNS</dc:creator>
  <cp:lastModifiedBy>soperc90</cp:lastModifiedBy>
  <cp:revision>248</cp:revision>
  <cp:lastPrinted>2019-05-07T12:57:47Z</cp:lastPrinted>
  <dcterms:created xsi:type="dcterms:W3CDTF">2016-02-15T09:14:38Z</dcterms:created>
  <dcterms:modified xsi:type="dcterms:W3CDTF">2021-04-08T15:23:26Z</dcterms:modified>
</cp:coreProperties>
</file>