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1"/>
  </p:notesMasterIdLst>
  <p:handoutMasterIdLst>
    <p:handoutMasterId r:id="rId12"/>
  </p:handoutMasterIdLst>
  <p:sldIdLst>
    <p:sldId id="295" r:id="rId2"/>
    <p:sldId id="297" r:id="rId3"/>
    <p:sldId id="305" r:id="rId4"/>
    <p:sldId id="309" r:id="rId5"/>
    <p:sldId id="310" r:id="rId6"/>
    <p:sldId id="312" r:id="rId7"/>
    <p:sldId id="304" r:id="rId8"/>
    <p:sldId id="311" r:id="rId9"/>
    <p:sldId id="308" r:id="rId10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9FF"/>
    <a:srgbClr val="FFA3FF"/>
    <a:srgbClr val="E10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5918" autoAdjust="0"/>
  </p:normalViewPr>
  <p:slideViewPr>
    <p:cSldViewPr>
      <p:cViewPr>
        <p:scale>
          <a:sx n="80" d="100"/>
          <a:sy n="80" d="100"/>
        </p:scale>
        <p:origin x="-88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F4EDB6-5110-482E-B3C3-F71BACB40EF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3F8CF66-3E7F-4EA0-B466-32DCF3797A38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 smtClean="0">
              <a:solidFill>
                <a:schemeClr val="bg1"/>
              </a:solidFill>
            </a:rPr>
            <a:t>Director of HR </a:t>
          </a: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0" dirty="0" smtClean="0">
              <a:solidFill>
                <a:schemeClr val="bg1"/>
              </a:solidFill>
            </a:rPr>
            <a:t>Ro Vaughan</a:t>
          </a:r>
          <a:endParaRPr lang="en-GB" sz="1000" b="0" dirty="0">
            <a:solidFill>
              <a:schemeClr val="bg1"/>
            </a:solidFill>
          </a:endParaRPr>
        </a:p>
      </dgm:t>
    </dgm:pt>
    <dgm:pt modelId="{F9D25CBB-0B4F-4606-AA7A-2683BE1C4101}" type="parTrans" cxnId="{1FABDE1B-84FE-41F7-977C-11855407C7E8}">
      <dgm:prSet/>
      <dgm:spPr/>
      <dgm:t>
        <a:bodyPr/>
        <a:lstStyle/>
        <a:p>
          <a:endParaRPr lang="en-GB" sz="1000"/>
        </a:p>
      </dgm:t>
    </dgm:pt>
    <dgm:pt modelId="{47C34026-5E0E-4944-BFB1-7A2BBC71BAE1}" type="sibTrans" cxnId="{1FABDE1B-84FE-41F7-977C-11855407C7E8}">
      <dgm:prSet/>
      <dgm:spPr/>
      <dgm:t>
        <a:bodyPr/>
        <a:lstStyle/>
        <a:p>
          <a:endParaRPr lang="en-GB" sz="1000"/>
        </a:p>
      </dgm:t>
    </dgm:pt>
    <dgm:pt modelId="{513E8C37-6484-4971-A050-8C525C2C1157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 smtClean="0">
              <a:solidFill>
                <a:schemeClr val="bg1"/>
              </a:solidFill>
            </a:rPr>
            <a:t>Deputy Director of HR </a:t>
          </a: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0" dirty="0" smtClean="0">
              <a:solidFill>
                <a:schemeClr val="bg1"/>
              </a:solidFill>
            </a:rPr>
            <a:t>Jane Haire</a:t>
          </a:r>
          <a:endParaRPr lang="en-GB" sz="1000" b="0" dirty="0">
            <a:solidFill>
              <a:schemeClr val="bg1"/>
            </a:solidFill>
          </a:endParaRPr>
        </a:p>
      </dgm:t>
    </dgm:pt>
    <dgm:pt modelId="{5AC849D1-EA30-47F1-BECF-07D0C251A330}" type="parTrans" cxnId="{3C66207A-DD28-4BD5-A148-3EC140CBB30F}">
      <dgm:prSet/>
      <dgm:spPr/>
      <dgm:t>
        <a:bodyPr/>
        <a:lstStyle/>
        <a:p>
          <a:endParaRPr lang="en-GB" sz="1000"/>
        </a:p>
      </dgm:t>
    </dgm:pt>
    <dgm:pt modelId="{37B742E5-515B-4DA5-85A7-88527AE97423}" type="sibTrans" cxnId="{3C66207A-DD28-4BD5-A148-3EC140CBB30F}">
      <dgm:prSet/>
      <dgm:spPr/>
      <dgm:t>
        <a:bodyPr/>
        <a:lstStyle/>
        <a:p>
          <a:endParaRPr lang="en-GB" sz="1000"/>
        </a:p>
      </dgm:t>
    </dgm:pt>
    <dgm:pt modelId="{74D97AE4-A5FF-4EB6-BB11-62B9585DD53E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 smtClean="0"/>
            <a:t>Assistant Director / Head of HR  Governance &amp; Workforce Information</a:t>
          </a: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0" dirty="0" smtClean="0"/>
            <a:t>Claire Soper</a:t>
          </a:r>
          <a:endParaRPr lang="en-GB" sz="1000" b="0" dirty="0">
            <a:solidFill>
              <a:schemeClr val="bg1"/>
            </a:solidFill>
          </a:endParaRPr>
        </a:p>
      </dgm:t>
    </dgm:pt>
    <dgm:pt modelId="{24081AD2-B036-45FF-9894-0E6434569E71}" type="parTrans" cxnId="{F0BFE052-2C45-4565-AE56-A4BABAD2CB32}">
      <dgm:prSet/>
      <dgm:spPr/>
      <dgm:t>
        <a:bodyPr/>
        <a:lstStyle/>
        <a:p>
          <a:endParaRPr lang="en-GB" sz="1000"/>
        </a:p>
      </dgm:t>
    </dgm:pt>
    <dgm:pt modelId="{3192B485-8F4D-408A-AF86-F294424196D7}" type="sibTrans" cxnId="{F0BFE052-2C45-4565-AE56-A4BABAD2CB32}">
      <dgm:prSet/>
      <dgm:spPr/>
      <dgm:t>
        <a:bodyPr/>
        <a:lstStyle/>
        <a:p>
          <a:endParaRPr lang="en-GB" sz="1000"/>
        </a:p>
      </dgm:t>
    </dgm:pt>
    <dgm:pt modelId="{32AB9B93-F550-4B3B-BD81-59B29BC3265C}">
      <dgm:prSet custT="1"/>
      <dgm:spPr/>
      <dgm:t>
        <a:bodyPr/>
        <a:lstStyle/>
        <a:p>
          <a:r>
            <a:rPr lang="en-GB" sz="1000" b="1" dirty="0" smtClean="0">
              <a:solidFill>
                <a:schemeClr val="bg1"/>
              </a:solidFill>
            </a:rPr>
            <a:t>Assistant Director of HR/ Head of OD </a:t>
          </a:r>
        </a:p>
        <a:p>
          <a:r>
            <a:rPr lang="en-GB" sz="1000" b="0" dirty="0" smtClean="0">
              <a:solidFill>
                <a:schemeClr val="bg1"/>
              </a:solidFill>
            </a:rPr>
            <a:t>Eddie O’Grady</a:t>
          </a:r>
        </a:p>
      </dgm:t>
    </dgm:pt>
    <dgm:pt modelId="{CBEA7FD6-AFA9-47B1-A7CB-926746C5CD9E}" type="parTrans" cxnId="{3268CC9C-67F3-4A32-A4FB-255747BAA9D2}">
      <dgm:prSet/>
      <dgm:spPr/>
      <dgm:t>
        <a:bodyPr/>
        <a:lstStyle/>
        <a:p>
          <a:endParaRPr lang="en-GB" sz="1000"/>
        </a:p>
      </dgm:t>
    </dgm:pt>
    <dgm:pt modelId="{C90F008C-DD7D-400C-BEB7-BC8AFCF435C5}" type="sibTrans" cxnId="{3268CC9C-67F3-4A32-A4FB-255747BAA9D2}">
      <dgm:prSet/>
      <dgm:spPr/>
      <dgm:t>
        <a:bodyPr/>
        <a:lstStyle/>
        <a:p>
          <a:endParaRPr lang="en-GB" sz="1000"/>
        </a:p>
      </dgm:t>
    </dgm:pt>
    <dgm:pt modelId="{77888FA7-9A77-482B-84C9-842D3DC1B1A7}">
      <dgm:prSet custT="1"/>
      <dgm:spPr/>
      <dgm:t>
        <a:bodyPr/>
        <a:lstStyle/>
        <a:p>
          <a:pPr algn="ctr"/>
          <a:r>
            <a:rPr lang="en-GB" sz="1000" b="1" dirty="0" smtClean="0">
              <a:solidFill>
                <a:schemeClr val="bg1"/>
              </a:solidFill>
            </a:rPr>
            <a:t>Head of Recruitment and Medical Staffing</a:t>
          </a:r>
        </a:p>
        <a:p>
          <a:pPr algn="ctr"/>
          <a:r>
            <a:rPr lang="en-GB" sz="1000" b="0" dirty="0" smtClean="0">
              <a:solidFill>
                <a:schemeClr val="bg1"/>
              </a:solidFill>
            </a:rPr>
            <a:t> Diane Poulson</a:t>
          </a:r>
        </a:p>
      </dgm:t>
    </dgm:pt>
    <dgm:pt modelId="{3A02CCA9-C4F8-454C-9D39-0903F4C89806}" type="parTrans" cxnId="{512E1CF2-285E-4011-8388-B74A7A5F7958}">
      <dgm:prSet/>
      <dgm:spPr/>
      <dgm:t>
        <a:bodyPr/>
        <a:lstStyle/>
        <a:p>
          <a:endParaRPr lang="en-GB" sz="1000"/>
        </a:p>
      </dgm:t>
    </dgm:pt>
    <dgm:pt modelId="{96207FB0-B954-4185-8D01-E0080725FC61}" type="sibTrans" cxnId="{512E1CF2-285E-4011-8388-B74A7A5F7958}">
      <dgm:prSet/>
      <dgm:spPr/>
      <dgm:t>
        <a:bodyPr/>
        <a:lstStyle/>
        <a:p>
          <a:endParaRPr lang="en-GB" sz="1000"/>
        </a:p>
      </dgm:t>
    </dgm:pt>
    <dgm:pt modelId="{AD2DE432-1ED0-4CFF-8694-E4D4BE002ED8}">
      <dgm:prSet custT="1"/>
      <dgm:spPr/>
      <dgm:t>
        <a:bodyPr/>
        <a:lstStyle/>
        <a:p>
          <a:r>
            <a:rPr lang="en-GB" sz="1000" b="1" dirty="0" smtClean="0">
              <a:solidFill>
                <a:schemeClr val="bg1"/>
              </a:solidFill>
            </a:rPr>
            <a:t>Assistant Director of </a:t>
          </a:r>
        </a:p>
        <a:p>
          <a:r>
            <a:rPr lang="en-GB" sz="1000" b="1" dirty="0" smtClean="0">
              <a:solidFill>
                <a:schemeClr val="bg1"/>
              </a:solidFill>
            </a:rPr>
            <a:t>HR /</a:t>
          </a:r>
          <a:r>
            <a:rPr lang="en-GB" sz="1000" dirty="0" smtClean="0"/>
            <a:t> </a:t>
          </a:r>
          <a:r>
            <a:rPr lang="en-GB" sz="1000" b="1" dirty="0" smtClean="0"/>
            <a:t>Head of Learning and Education</a:t>
          </a:r>
        </a:p>
        <a:p>
          <a:r>
            <a:rPr lang="en-GB" sz="1000" b="0" dirty="0" smtClean="0">
              <a:solidFill>
                <a:schemeClr val="bg1"/>
              </a:solidFill>
            </a:rPr>
            <a:t>Craig Wallace</a:t>
          </a:r>
        </a:p>
      </dgm:t>
    </dgm:pt>
    <dgm:pt modelId="{4865377D-9745-48A0-9F2C-D0D0282986D0}" type="parTrans" cxnId="{80F9BFC6-5C46-4F2D-A289-4AB95C712345}">
      <dgm:prSet/>
      <dgm:spPr/>
      <dgm:t>
        <a:bodyPr/>
        <a:lstStyle/>
        <a:p>
          <a:endParaRPr lang="en-GB" sz="1000"/>
        </a:p>
      </dgm:t>
    </dgm:pt>
    <dgm:pt modelId="{280C68A8-F560-4147-B7A6-B5F3856FFE58}" type="sibTrans" cxnId="{80F9BFC6-5C46-4F2D-A289-4AB95C712345}">
      <dgm:prSet/>
      <dgm:spPr/>
      <dgm:t>
        <a:bodyPr/>
        <a:lstStyle/>
        <a:p>
          <a:endParaRPr lang="en-GB" sz="1000"/>
        </a:p>
      </dgm:t>
    </dgm:pt>
    <dgm:pt modelId="{E8B6CC33-1256-4EAD-955F-051C16349A7D}" type="pres">
      <dgm:prSet presAssocID="{76F4EDB6-5110-482E-B3C3-F71BACB40E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81DE9F39-D872-4E7E-85E8-C9AF67BF4FAB}" type="pres">
      <dgm:prSet presAssocID="{D3F8CF66-3E7F-4EA0-B466-32DCF3797A38}" presName="hierRoot1" presStyleCnt="0">
        <dgm:presLayoutVars>
          <dgm:hierBranch val="init"/>
        </dgm:presLayoutVars>
      </dgm:prSet>
      <dgm:spPr/>
    </dgm:pt>
    <dgm:pt modelId="{767133B5-F6DC-463B-B9CD-3A0B0C8D07E6}" type="pres">
      <dgm:prSet presAssocID="{D3F8CF66-3E7F-4EA0-B466-32DCF3797A38}" presName="rootComposite1" presStyleCnt="0"/>
      <dgm:spPr/>
    </dgm:pt>
    <dgm:pt modelId="{3A6E109F-2777-4ED1-AFEC-011FF4BFC2A3}" type="pres">
      <dgm:prSet presAssocID="{D3F8CF66-3E7F-4EA0-B466-32DCF3797A38}" presName="rootText1" presStyleLbl="node0" presStyleIdx="0" presStyleCnt="1" custScaleX="148692" custScaleY="191850" custLinFactNeighborX="-3513" custLinFactNeighborY="-2708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AA7D1F5-540C-445A-BB1F-E3B0486AF544}" type="pres">
      <dgm:prSet presAssocID="{D3F8CF66-3E7F-4EA0-B466-32DCF3797A38}" presName="rootConnector1" presStyleLbl="node1" presStyleIdx="0" presStyleCnt="0"/>
      <dgm:spPr/>
      <dgm:t>
        <a:bodyPr/>
        <a:lstStyle/>
        <a:p>
          <a:endParaRPr lang="en-GB"/>
        </a:p>
      </dgm:t>
    </dgm:pt>
    <dgm:pt modelId="{9B5EF550-4EC2-40B6-B78C-B7C4C2E7166D}" type="pres">
      <dgm:prSet presAssocID="{D3F8CF66-3E7F-4EA0-B466-32DCF3797A38}" presName="hierChild2" presStyleCnt="0"/>
      <dgm:spPr/>
    </dgm:pt>
    <dgm:pt modelId="{3D50F4B2-EFFC-4DCD-99E1-4A7832CCFDA7}" type="pres">
      <dgm:prSet presAssocID="{5AC849D1-EA30-47F1-BECF-07D0C251A330}" presName="Name37" presStyleLbl="parChTrans1D2" presStyleIdx="0" presStyleCnt="5"/>
      <dgm:spPr/>
      <dgm:t>
        <a:bodyPr/>
        <a:lstStyle/>
        <a:p>
          <a:endParaRPr lang="en-GB"/>
        </a:p>
      </dgm:t>
    </dgm:pt>
    <dgm:pt modelId="{82339DEF-41AB-4B0C-AA42-6EF75A8A68C5}" type="pres">
      <dgm:prSet presAssocID="{513E8C37-6484-4971-A050-8C525C2C1157}" presName="hierRoot2" presStyleCnt="0">
        <dgm:presLayoutVars>
          <dgm:hierBranch val="init"/>
        </dgm:presLayoutVars>
      </dgm:prSet>
      <dgm:spPr/>
    </dgm:pt>
    <dgm:pt modelId="{F60902E3-16EA-408F-B5C7-25B9EE049991}" type="pres">
      <dgm:prSet presAssocID="{513E8C37-6484-4971-A050-8C525C2C1157}" presName="rootComposite" presStyleCnt="0"/>
      <dgm:spPr/>
    </dgm:pt>
    <dgm:pt modelId="{4170EE31-05C6-47B9-873D-EB374B81BA00}" type="pres">
      <dgm:prSet presAssocID="{513E8C37-6484-4971-A050-8C525C2C1157}" presName="rootText" presStyleLbl="node2" presStyleIdx="0" presStyleCnt="5" custScaleX="151372" custScaleY="293905" custLinFactNeighborX="-266" custLinFactNeighborY="115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3584DB0-02AD-4A07-A1C6-981521EE0DEF}" type="pres">
      <dgm:prSet presAssocID="{513E8C37-6484-4971-A050-8C525C2C1157}" presName="rootConnector" presStyleLbl="node2" presStyleIdx="0" presStyleCnt="5"/>
      <dgm:spPr/>
      <dgm:t>
        <a:bodyPr/>
        <a:lstStyle/>
        <a:p>
          <a:endParaRPr lang="en-GB"/>
        </a:p>
      </dgm:t>
    </dgm:pt>
    <dgm:pt modelId="{308F7032-22F2-413A-89C0-834853DA8766}" type="pres">
      <dgm:prSet presAssocID="{513E8C37-6484-4971-A050-8C525C2C1157}" presName="hierChild4" presStyleCnt="0"/>
      <dgm:spPr/>
    </dgm:pt>
    <dgm:pt modelId="{7977C45E-D1C5-45DF-B439-EA60514DC874}" type="pres">
      <dgm:prSet presAssocID="{513E8C37-6484-4971-A050-8C525C2C1157}" presName="hierChild5" presStyleCnt="0"/>
      <dgm:spPr/>
    </dgm:pt>
    <dgm:pt modelId="{96353808-92E6-4C65-9EAC-88B31AE367C5}" type="pres">
      <dgm:prSet presAssocID="{24081AD2-B036-45FF-9894-0E6434569E71}" presName="Name37" presStyleLbl="parChTrans1D2" presStyleIdx="1" presStyleCnt="5"/>
      <dgm:spPr/>
      <dgm:t>
        <a:bodyPr/>
        <a:lstStyle/>
        <a:p>
          <a:endParaRPr lang="en-GB"/>
        </a:p>
      </dgm:t>
    </dgm:pt>
    <dgm:pt modelId="{17C30C9A-2C44-45AF-876C-89DC60AF67FD}" type="pres">
      <dgm:prSet presAssocID="{74D97AE4-A5FF-4EB6-BB11-62B9585DD53E}" presName="hierRoot2" presStyleCnt="0">
        <dgm:presLayoutVars>
          <dgm:hierBranch val="init"/>
        </dgm:presLayoutVars>
      </dgm:prSet>
      <dgm:spPr/>
    </dgm:pt>
    <dgm:pt modelId="{45FBA691-6F49-459E-BAE4-7E767FF7CAA7}" type="pres">
      <dgm:prSet presAssocID="{74D97AE4-A5FF-4EB6-BB11-62B9585DD53E}" presName="rootComposite" presStyleCnt="0"/>
      <dgm:spPr/>
    </dgm:pt>
    <dgm:pt modelId="{33477677-EA61-4E81-A3EB-D7591A805223}" type="pres">
      <dgm:prSet presAssocID="{74D97AE4-A5FF-4EB6-BB11-62B9585DD53E}" presName="rootText" presStyleLbl="node2" presStyleIdx="1" presStyleCnt="5" custScaleX="158341" custScaleY="295916" custLinFactNeighborX="-7188" custLinFactNeighborY="115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93FC42B-C346-4023-AE94-7BA3372B9B23}" type="pres">
      <dgm:prSet presAssocID="{74D97AE4-A5FF-4EB6-BB11-62B9585DD53E}" presName="rootConnector" presStyleLbl="node2" presStyleIdx="1" presStyleCnt="5"/>
      <dgm:spPr/>
      <dgm:t>
        <a:bodyPr/>
        <a:lstStyle/>
        <a:p>
          <a:endParaRPr lang="en-GB"/>
        </a:p>
      </dgm:t>
    </dgm:pt>
    <dgm:pt modelId="{6D5FE7D7-7C5E-4BFB-B72A-B27ED817E405}" type="pres">
      <dgm:prSet presAssocID="{74D97AE4-A5FF-4EB6-BB11-62B9585DD53E}" presName="hierChild4" presStyleCnt="0"/>
      <dgm:spPr/>
    </dgm:pt>
    <dgm:pt modelId="{76ED3369-159F-47EF-A245-5C5FE4B72AA9}" type="pres">
      <dgm:prSet presAssocID="{74D97AE4-A5FF-4EB6-BB11-62B9585DD53E}" presName="hierChild5" presStyleCnt="0"/>
      <dgm:spPr/>
    </dgm:pt>
    <dgm:pt modelId="{FD1B638F-6A71-420D-9FA9-1B9C4A90747F}" type="pres">
      <dgm:prSet presAssocID="{CBEA7FD6-AFA9-47B1-A7CB-926746C5CD9E}" presName="Name37" presStyleLbl="parChTrans1D2" presStyleIdx="2" presStyleCnt="5"/>
      <dgm:spPr/>
      <dgm:t>
        <a:bodyPr/>
        <a:lstStyle/>
        <a:p>
          <a:endParaRPr lang="en-GB"/>
        </a:p>
      </dgm:t>
    </dgm:pt>
    <dgm:pt modelId="{D7219183-7E13-4B1A-9A32-915512FBC7A0}" type="pres">
      <dgm:prSet presAssocID="{32AB9B93-F550-4B3B-BD81-59B29BC3265C}" presName="hierRoot2" presStyleCnt="0">
        <dgm:presLayoutVars>
          <dgm:hierBranch val="init"/>
        </dgm:presLayoutVars>
      </dgm:prSet>
      <dgm:spPr/>
    </dgm:pt>
    <dgm:pt modelId="{5D7F1D00-9EDD-4603-ADC6-DABCDB1C1321}" type="pres">
      <dgm:prSet presAssocID="{32AB9B93-F550-4B3B-BD81-59B29BC3265C}" presName="rootComposite" presStyleCnt="0"/>
      <dgm:spPr/>
    </dgm:pt>
    <dgm:pt modelId="{D9EFE494-A3EE-4C87-8E7C-FAE4CC2DA6D0}" type="pres">
      <dgm:prSet presAssocID="{32AB9B93-F550-4B3B-BD81-59B29BC3265C}" presName="rootText" presStyleLbl="node2" presStyleIdx="2" presStyleCnt="5" custScaleX="146808" custScaleY="295917" custLinFactNeighborX="-11346" custLinFactNeighborY="115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000B291-69B1-46C9-9840-4296CFB6C9EC}" type="pres">
      <dgm:prSet presAssocID="{32AB9B93-F550-4B3B-BD81-59B29BC3265C}" presName="rootConnector" presStyleLbl="node2" presStyleIdx="2" presStyleCnt="5"/>
      <dgm:spPr/>
      <dgm:t>
        <a:bodyPr/>
        <a:lstStyle/>
        <a:p>
          <a:endParaRPr lang="en-GB"/>
        </a:p>
      </dgm:t>
    </dgm:pt>
    <dgm:pt modelId="{44A3F670-CF51-4DE4-9DAF-724AE6DD0518}" type="pres">
      <dgm:prSet presAssocID="{32AB9B93-F550-4B3B-BD81-59B29BC3265C}" presName="hierChild4" presStyleCnt="0"/>
      <dgm:spPr/>
    </dgm:pt>
    <dgm:pt modelId="{011814E9-8A0E-48EF-A7BF-4452EECE8B05}" type="pres">
      <dgm:prSet presAssocID="{32AB9B93-F550-4B3B-BD81-59B29BC3265C}" presName="hierChild5" presStyleCnt="0"/>
      <dgm:spPr/>
    </dgm:pt>
    <dgm:pt modelId="{6DE491ED-6B87-4012-B202-FACEDD234532}" type="pres">
      <dgm:prSet presAssocID="{3A02CCA9-C4F8-454C-9D39-0903F4C89806}" presName="Name37" presStyleLbl="parChTrans1D2" presStyleIdx="3" presStyleCnt="5"/>
      <dgm:spPr/>
      <dgm:t>
        <a:bodyPr/>
        <a:lstStyle/>
        <a:p>
          <a:endParaRPr lang="en-GB"/>
        </a:p>
      </dgm:t>
    </dgm:pt>
    <dgm:pt modelId="{5E7DE50D-E5C0-40FA-ABEA-9C4523396038}" type="pres">
      <dgm:prSet presAssocID="{77888FA7-9A77-482B-84C9-842D3DC1B1A7}" presName="hierRoot2" presStyleCnt="0">
        <dgm:presLayoutVars>
          <dgm:hierBranch val="init"/>
        </dgm:presLayoutVars>
      </dgm:prSet>
      <dgm:spPr/>
    </dgm:pt>
    <dgm:pt modelId="{43EFC86D-FD5F-474C-96B9-26CB56821494}" type="pres">
      <dgm:prSet presAssocID="{77888FA7-9A77-482B-84C9-842D3DC1B1A7}" presName="rootComposite" presStyleCnt="0"/>
      <dgm:spPr/>
    </dgm:pt>
    <dgm:pt modelId="{1FED004E-A185-44E9-89CE-78E29FAB09E4}" type="pres">
      <dgm:prSet presAssocID="{77888FA7-9A77-482B-84C9-842D3DC1B1A7}" presName="rootText" presStyleLbl="node2" presStyleIdx="3" presStyleCnt="5" custScaleX="136810" custScaleY="288449" custLinFactNeighborX="-13703" custLinFactNeighborY="115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0EBC09C-4A5F-41FA-9D6E-A164DBBD9481}" type="pres">
      <dgm:prSet presAssocID="{77888FA7-9A77-482B-84C9-842D3DC1B1A7}" presName="rootConnector" presStyleLbl="node2" presStyleIdx="3" presStyleCnt="5"/>
      <dgm:spPr/>
      <dgm:t>
        <a:bodyPr/>
        <a:lstStyle/>
        <a:p>
          <a:endParaRPr lang="en-GB"/>
        </a:p>
      </dgm:t>
    </dgm:pt>
    <dgm:pt modelId="{A4DED137-3B26-4DA6-A23A-4314E0D0124B}" type="pres">
      <dgm:prSet presAssocID="{77888FA7-9A77-482B-84C9-842D3DC1B1A7}" presName="hierChild4" presStyleCnt="0"/>
      <dgm:spPr/>
    </dgm:pt>
    <dgm:pt modelId="{6FA944E8-413D-4694-AE69-FA86A814322C}" type="pres">
      <dgm:prSet presAssocID="{77888FA7-9A77-482B-84C9-842D3DC1B1A7}" presName="hierChild5" presStyleCnt="0"/>
      <dgm:spPr/>
    </dgm:pt>
    <dgm:pt modelId="{F29F6949-B6D0-437A-A501-BB345F1D653F}" type="pres">
      <dgm:prSet presAssocID="{4865377D-9745-48A0-9F2C-D0D0282986D0}" presName="Name37" presStyleLbl="parChTrans1D2" presStyleIdx="4" presStyleCnt="5"/>
      <dgm:spPr/>
      <dgm:t>
        <a:bodyPr/>
        <a:lstStyle/>
        <a:p>
          <a:endParaRPr lang="en-GB"/>
        </a:p>
      </dgm:t>
    </dgm:pt>
    <dgm:pt modelId="{DC8D9C3C-FF4F-4459-A9B6-C95EBC7F5279}" type="pres">
      <dgm:prSet presAssocID="{AD2DE432-1ED0-4CFF-8694-E4D4BE002ED8}" presName="hierRoot2" presStyleCnt="0">
        <dgm:presLayoutVars>
          <dgm:hierBranch val="init"/>
        </dgm:presLayoutVars>
      </dgm:prSet>
      <dgm:spPr/>
    </dgm:pt>
    <dgm:pt modelId="{E7D9C9C4-1168-4361-9EFF-256DC400EFCA}" type="pres">
      <dgm:prSet presAssocID="{AD2DE432-1ED0-4CFF-8694-E4D4BE002ED8}" presName="rootComposite" presStyleCnt="0"/>
      <dgm:spPr/>
    </dgm:pt>
    <dgm:pt modelId="{C4F1D9D4-1480-4FFF-B560-30ADF7FC10BD}" type="pres">
      <dgm:prSet presAssocID="{AD2DE432-1ED0-4CFF-8694-E4D4BE002ED8}" presName="rootText" presStyleLbl="node2" presStyleIdx="4" presStyleCnt="5" custScaleX="159122" custScaleY="285267" custLinFactNeighborX="-15795" custLinFactNeighborY="115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DCC1B66-788C-4D8F-8666-2FD057645425}" type="pres">
      <dgm:prSet presAssocID="{AD2DE432-1ED0-4CFF-8694-E4D4BE002ED8}" presName="rootConnector" presStyleLbl="node2" presStyleIdx="4" presStyleCnt="5"/>
      <dgm:spPr/>
      <dgm:t>
        <a:bodyPr/>
        <a:lstStyle/>
        <a:p>
          <a:endParaRPr lang="en-GB"/>
        </a:p>
      </dgm:t>
    </dgm:pt>
    <dgm:pt modelId="{92035025-19A7-494E-B26C-543C566143BE}" type="pres">
      <dgm:prSet presAssocID="{AD2DE432-1ED0-4CFF-8694-E4D4BE002ED8}" presName="hierChild4" presStyleCnt="0"/>
      <dgm:spPr/>
    </dgm:pt>
    <dgm:pt modelId="{416B4239-D637-461B-8C43-5A21D0C0AD2F}" type="pres">
      <dgm:prSet presAssocID="{AD2DE432-1ED0-4CFF-8694-E4D4BE002ED8}" presName="hierChild5" presStyleCnt="0"/>
      <dgm:spPr/>
    </dgm:pt>
    <dgm:pt modelId="{98B5AFFD-BEE0-4AB2-8E22-F782469743EB}" type="pres">
      <dgm:prSet presAssocID="{D3F8CF66-3E7F-4EA0-B466-32DCF3797A38}" presName="hierChild3" presStyleCnt="0"/>
      <dgm:spPr/>
    </dgm:pt>
  </dgm:ptLst>
  <dgm:cxnLst>
    <dgm:cxn modelId="{2B65FA13-E3D9-403E-9BE7-554AD3418231}" type="presOf" srcId="{76F4EDB6-5110-482E-B3C3-F71BACB40EFE}" destId="{E8B6CC33-1256-4EAD-955F-051C16349A7D}" srcOrd="0" destOrd="0" presId="urn:microsoft.com/office/officeart/2005/8/layout/orgChart1"/>
    <dgm:cxn modelId="{C6AB77D9-301B-418A-AC43-DA3FE4A6BCC6}" type="presOf" srcId="{77888FA7-9A77-482B-84C9-842D3DC1B1A7}" destId="{1FED004E-A185-44E9-89CE-78E29FAB09E4}" srcOrd="0" destOrd="0" presId="urn:microsoft.com/office/officeart/2005/8/layout/orgChart1"/>
    <dgm:cxn modelId="{3A931FC4-95B0-4960-8F9F-96467F132217}" type="presOf" srcId="{5AC849D1-EA30-47F1-BECF-07D0C251A330}" destId="{3D50F4B2-EFFC-4DCD-99E1-4A7832CCFDA7}" srcOrd="0" destOrd="0" presId="urn:microsoft.com/office/officeart/2005/8/layout/orgChart1"/>
    <dgm:cxn modelId="{C00BD9AF-15F8-4FD0-9486-F5C1B1927242}" type="presOf" srcId="{D3F8CF66-3E7F-4EA0-B466-32DCF3797A38}" destId="{CAA7D1F5-540C-445A-BB1F-E3B0486AF544}" srcOrd="1" destOrd="0" presId="urn:microsoft.com/office/officeart/2005/8/layout/orgChart1"/>
    <dgm:cxn modelId="{8039444D-3E2D-402E-A0B5-6E4B98BD2B41}" type="presOf" srcId="{4865377D-9745-48A0-9F2C-D0D0282986D0}" destId="{F29F6949-B6D0-437A-A501-BB345F1D653F}" srcOrd="0" destOrd="0" presId="urn:microsoft.com/office/officeart/2005/8/layout/orgChart1"/>
    <dgm:cxn modelId="{D8309600-02AE-45F4-8F71-AA29FAEECF94}" type="presOf" srcId="{32AB9B93-F550-4B3B-BD81-59B29BC3265C}" destId="{1000B291-69B1-46C9-9840-4296CFB6C9EC}" srcOrd="1" destOrd="0" presId="urn:microsoft.com/office/officeart/2005/8/layout/orgChart1"/>
    <dgm:cxn modelId="{F56EE802-7EE9-43A9-A2EE-414F902C2B55}" type="presOf" srcId="{513E8C37-6484-4971-A050-8C525C2C1157}" destId="{4170EE31-05C6-47B9-873D-EB374B81BA00}" srcOrd="0" destOrd="0" presId="urn:microsoft.com/office/officeart/2005/8/layout/orgChart1"/>
    <dgm:cxn modelId="{943CD615-61E3-4DEB-BE6C-605CC6353ECC}" type="presOf" srcId="{D3F8CF66-3E7F-4EA0-B466-32DCF3797A38}" destId="{3A6E109F-2777-4ED1-AFEC-011FF4BFC2A3}" srcOrd="0" destOrd="0" presId="urn:microsoft.com/office/officeart/2005/8/layout/orgChart1"/>
    <dgm:cxn modelId="{1FABDE1B-84FE-41F7-977C-11855407C7E8}" srcId="{76F4EDB6-5110-482E-B3C3-F71BACB40EFE}" destId="{D3F8CF66-3E7F-4EA0-B466-32DCF3797A38}" srcOrd="0" destOrd="0" parTransId="{F9D25CBB-0B4F-4606-AA7A-2683BE1C4101}" sibTransId="{47C34026-5E0E-4944-BFB1-7A2BBC71BAE1}"/>
    <dgm:cxn modelId="{3C66207A-DD28-4BD5-A148-3EC140CBB30F}" srcId="{D3F8CF66-3E7F-4EA0-B466-32DCF3797A38}" destId="{513E8C37-6484-4971-A050-8C525C2C1157}" srcOrd="0" destOrd="0" parTransId="{5AC849D1-EA30-47F1-BECF-07D0C251A330}" sibTransId="{37B742E5-515B-4DA5-85A7-88527AE97423}"/>
    <dgm:cxn modelId="{512E1CF2-285E-4011-8388-B74A7A5F7958}" srcId="{D3F8CF66-3E7F-4EA0-B466-32DCF3797A38}" destId="{77888FA7-9A77-482B-84C9-842D3DC1B1A7}" srcOrd="3" destOrd="0" parTransId="{3A02CCA9-C4F8-454C-9D39-0903F4C89806}" sibTransId="{96207FB0-B954-4185-8D01-E0080725FC61}"/>
    <dgm:cxn modelId="{0FF9862B-E52A-46BB-85B3-ED10A0968487}" type="presOf" srcId="{32AB9B93-F550-4B3B-BD81-59B29BC3265C}" destId="{D9EFE494-A3EE-4C87-8E7C-FAE4CC2DA6D0}" srcOrd="0" destOrd="0" presId="urn:microsoft.com/office/officeart/2005/8/layout/orgChart1"/>
    <dgm:cxn modelId="{80F9BFC6-5C46-4F2D-A289-4AB95C712345}" srcId="{D3F8CF66-3E7F-4EA0-B466-32DCF3797A38}" destId="{AD2DE432-1ED0-4CFF-8694-E4D4BE002ED8}" srcOrd="4" destOrd="0" parTransId="{4865377D-9745-48A0-9F2C-D0D0282986D0}" sibTransId="{280C68A8-F560-4147-B7A6-B5F3856FFE58}"/>
    <dgm:cxn modelId="{C6279C78-26DA-4CC7-90B2-51DFE389ED60}" type="presOf" srcId="{77888FA7-9A77-482B-84C9-842D3DC1B1A7}" destId="{E0EBC09C-4A5F-41FA-9D6E-A164DBBD9481}" srcOrd="1" destOrd="0" presId="urn:microsoft.com/office/officeart/2005/8/layout/orgChart1"/>
    <dgm:cxn modelId="{6C8FCBF1-0F87-4089-8998-A4E11FA17545}" type="presOf" srcId="{74D97AE4-A5FF-4EB6-BB11-62B9585DD53E}" destId="{E93FC42B-C346-4023-AE94-7BA3372B9B23}" srcOrd="1" destOrd="0" presId="urn:microsoft.com/office/officeart/2005/8/layout/orgChart1"/>
    <dgm:cxn modelId="{8AB95DC5-6CBE-4087-A5C8-03AD3AAE35B9}" type="presOf" srcId="{AD2DE432-1ED0-4CFF-8694-E4D4BE002ED8}" destId="{C4F1D9D4-1480-4FFF-B560-30ADF7FC10BD}" srcOrd="0" destOrd="0" presId="urn:microsoft.com/office/officeart/2005/8/layout/orgChart1"/>
    <dgm:cxn modelId="{9CEE5465-9E66-463A-A952-D7EE5E5CA691}" type="presOf" srcId="{3A02CCA9-C4F8-454C-9D39-0903F4C89806}" destId="{6DE491ED-6B87-4012-B202-FACEDD234532}" srcOrd="0" destOrd="0" presId="urn:microsoft.com/office/officeart/2005/8/layout/orgChart1"/>
    <dgm:cxn modelId="{E643F7FB-EB9E-4FB3-8007-2523589BAE5E}" type="presOf" srcId="{24081AD2-B036-45FF-9894-0E6434569E71}" destId="{96353808-92E6-4C65-9EAC-88B31AE367C5}" srcOrd="0" destOrd="0" presId="urn:microsoft.com/office/officeart/2005/8/layout/orgChart1"/>
    <dgm:cxn modelId="{07E3363D-E8CC-44DA-B006-DEE0103F386A}" type="presOf" srcId="{AD2DE432-1ED0-4CFF-8694-E4D4BE002ED8}" destId="{4DCC1B66-788C-4D8F-8666-2FD057645425}" srcOrd="1" destOrd="0" presId="urn:microsoft.com/office/officeart/2005/8/layout/orgChart1"/>
    <dgm:cxn modelId="{34DE12E2-22CA-4B92-A944-955D299051F9}" type="presOf" srcId="{74D97AE4-A5FF-4EB6-BB11-62B9585DD53E}" destId="{33477677-EA61-4E81-A3EB-D7591A805223}" srcOrd="0" destOrd="0" presId="urn:microsoft.com/office/officeart/2005/8/layout/orgChart1"/>
    <dgm:cxn modelId="{F0BFE052-2C45-4565-AE56-A4BABAD2CB32}" srcId="{D3F8CF66-3E7F-4EA0-B466-32DCF3797A38}" destId="{74D97AE4-A5FF-4EB6-BB11-62B9585DD53E}" srcOrd="1" destOrd="0" parTransId="{24081AD2-B036-45FF-9894-0E6434569E71}" sibTransId="{3192B485-8F4D-408A-AF86-F294424196D7}"/>
    <dgm:cxn modelId="{26C5F481-834E-42CA-A39D-A07F3570824E}" type="presOf" srcId="{CBEA7FD6-AFA9-47B1-A7CB-926746C5CD9E}" destId="{FD1B638F-6A71-420D-9FA9-1B9C4A90747F}" srcOrd="0" destOrd="0" presId="urn:microsoft.com/office/officeart/2005/8/layout/orgChart1"/>
    <dgm:cxn modelId="{FF11F8C3-ECEA-466F-A9E4-22918D2698F8}" type="presOf" srcId="{513E8C37-6484-4971-A050-8C525C2C1157}" destId="{83584DB0-02AD-4A07-A1C6-981521EE0DEF}" srcOrd="1" destOrd="0" presId="urn:microsoft.com/office/officeart/2005/8/layout/orgChart1"/>
    <dgm:cxn modelId="{3268CC9C-67F3-4A32-A4FB-255747BAA9D2}" srcId="{D3F8CF66-3E7F-4EA0-B466-32DCF3797A38}" destId="{32AB9B93-F550-4B3B-BD81-59B29BC3265C}" srcOrd="2" destOrd="0" parTransId="{CBEA7FD6-AFA9-47B1-A7CB-926746C5CD9E}" sibTransId="{C90F008C-DD7D-400C-BEB7-BC8AFCF435C5}"/>
    <dgm:cxn modelId="{DB1D55F5-E934-41FE-86D0-1EF35E92FD6E}" type="presParOf" srcId="{E8B6CC33-1256-4EAD-955F-051C16349A7D}" destId="{81DE9F39-D872-4E7E-85E8-C9AF67BF4FAB}" srcOrd="0" destOrd="0" presId="urn:microsoft.com/office/officeart/2005/8/layout/orgChart1"/>
    <dgm:cxn modelId="{B351A4DB-D42B-425C-B437-3719B1776126}" type="presParOf" srcId="{81DE9F39-D872-4E7E-85E8-C9AF67BF4FAB}" destId="{767133B5-F6DC-463B-B9CD-3A0B0C8D07E6}" srcOrd="0" destOrd="0" presId="urn:microsoft.com/office/officeart/2005/8/layout/orgChart1"/>
    <dgm:cxn modelId="{F9534FC6-80EE-4296-BBA5-7F3C04405AE5}" type="presParOf" srcId="{767133B5-F6DC-463B-B9CD-3A0B0C8D07E6}" destId="{3A6E109F-2777-4ED1-AFEC-011FF4BFC2A3}" srcOrd="0" destOrd="0" presId="urn:microsoft.com/office/officeart/2005/8/layout/orgChart1"/>
    <dgm:cxn modelId="{B30AED1A-E54E-4C44-AE8C-F7896BCD9418}" type="presParOf" srcId="{767133B5-F6DC-463B-B9CD-3A0B0C8D07E6}" destId="{CAA7D1F5-540C-445A-BB1F-E3B0486AF544}" srcOrd="1" destOrd="0" presId="urn:microsoft.com/office/officeart/2005/8/layout/orgChart1"/>
    <dgm:cxn modelId="{C454467F-1D17-4461-9566-DF2449138A99}" type="presParOf" srcId="{81DE9F39-D872-4E7E-85E8-C9AF67BF4FAB}" destId="{9B5EF550-4EC2-40B6-B78C-B7C4C2E7166D}" srcOrd="1" destOrd="0" presId="urn:microsoft.com/office/officeart/2005/8/layout/orgChart1"/>
    <dgm:cxn modelId="{43EDCF06-E373-4893-858C-D8AB78651787}" type="presParOf" srcId="{9B5EF550-4EC2-40B6-B78C-B7C4C2E7166D}" destId="{3D50F4B2-EFFC-4DCD-99E1-4A7832CCFDA7}" srcOrd="0" destOrd="0" presId="urn:microsoft.com/office/officeart/2005/8/layout/orgChart1"/>
    <dgm:cxn modelId="{E4047505-FFE1-49E3-A27C-3E06F21EA152}" type="presParOf" srcId="{9B5EF550-4EC2-40B6-B78C-B7C4C2E7166D}" destId="{82339DEF-41AB-4B0C-AA42-6EF75A8A68C5}" srcOrd="1" destOrd="0" presId="urn:microsoft.com/office/officeart/2005/8/layout/orgChart1"/>
    <dgm:cxn modelId="{A7B09E10-276D-48A3-A2D3-8562C379A3D2}" type="presParOf" srcId="{82339DEF-41AB-4B0C-AA42-6EF75A8A68C5}" destId="{F60902E3-16EA-408F-B5C7-25B9EE049991}" srcOrd="0" destOrd="0" presId="urn:microsoft.com/office/officeart/2005/8/layout/orgChart1"/>
    <dgm:cxn modelId="{23963B57-D2CC-4759-9BBD-3840B20D585D}" type="presParOf" srcId="{F60902E3-16EA-408F-B5C7-25B9EE049991}" destId="{4170EE31-05C6-47B9-873D-EB374B81BA00}" srcOrd="0" destOrd="0" presId="urn:microsoft.com/office/officeart/2005/8/layout/orgChart1"/>
    <dgm:cxn modelId="{C62B4F89-D5D1-4EFB-8120-37F4087645ED}" type="presParOf" srcId="{F60902E3-16EA-408F-B5C7-25B9EE049991}" destId="{83584DB0-02AD-4A07-A1C6-981521EE0DEF}" srcOrd="1" destOrd="0" presId="urn:microsoft.com/office/officeart/2005/8/layout/orgChart1"/>
    <dgm:cxn modelId="{6BB380AF-7FC6-490A-9C79-16ADAF153269}" type="presParOf" srcId="{82339DEF-41AB-4B0C-AA42-6EF75A8A68C5}" destId="{308F7032-22F2-413A-89C0-834853DA8766}" srcOrd="1" destOrd="0" presId="urn:microsoft.com/office/officeart/2005/8/layout/orgChart1"/>
    <dgm:cxn modelId="{1DC20769-226C-48EF-892B-FCC9CA49AE0F}" type="presParOf" srcId="{82339DEF-41AB-4B0C-AA42-6EF75A8A68C5}" destId="{7977C45E-D1C5-45DF-B439-EA60514DC874}" srcOrd="2" destOrd="0" presId="urn:microsoft.com/office/officeart/2005/8/layout/orgChart1"/>
    <dgm:cxn modelId="{C8218FA8-B52F-4B5B-9962-21D42036955F}" type="presParOf" srcId="{9B5EF550-4EC2-40B6-B78C-B7C4C2E7166D}" destId="{96353808-92E6-4C65-9EAC-88B31AE367C5}" srcOrd="2" destOrd="0" presId="urn:microsoft.com/office/officeart/2005/8/layout/orgChart1"/>
    <dgm:cxn modelId="{3BF55E72-7B04-455A-9851-B9416E843275}" type="presParOf" srcId="{9B5EF550-4EC2-40B6-B78C-B7C4C2E7166D}" destId="{17C30C9A-2C44-45AF-876C-89DC60AF67FD}" srcOrd="3" destOrd="0" presId="urn:microsoft.com/office/officeart/2005/8/layout/orgChart1"/>
    <dgm:cxn modelId="{F7B4C315-FF8B-48FB-9014-6DFE5AB8036C}" type="presParOf" srcId="{17C30C9A-2C44-45AF-876C-89DC60AF67FD}" destId="{45FBA691-6F49-459E-BAE4-7E767FF7CAA7}" srcOrd="0" destOrd="0" presId="urn:microsoft.com/office/officeart/2005/8/layout/orgChart1"/>
    <dgm:cxn modelId="{ACF91D04-CF3E-4AEF-9E60-DEA447C9211B}" type="presParOf" srcId="{45FBA691-6F49-459E-BAE4-7E767FF7CAA7}" destId="{33477677-EA61-4E81-A3EB-D7591A805223}" srcOrd="0" destOrd="0" presId="urn:microsoft.com/office/officeart/2005/8/layout/orgChart1"/>
    <dgm:cxn modelId="{1C95BD10-970B-443F-8A71-DB15BA340976}" type="presParOf" srcId="{45FBA691-6F49-459E-BAE4-7E767FF7CAA7}" destId="{E93FC42B-C346-4023-AE94-7BA3372B9B23}" srcOrd="1" destOrd="0" presId="urn:microsoft.com/office/officeart/2005/8/layout/orgChart1"/>
    <dgm:cxn modelId="{B83F3EA0-6C64-43AA-9E8B-9881D7FA687F}" type="presParOf" srcId="{17C30C9A-2C44-45AF-876C-89DC60AF67FD}" destId="{6D5FE7D7-7C5E-4BFB-B72A-B27ED817E405}" srcOrd="1" destOrd="0" presId="urn:microsoft.com/office/officeart/2005/8/layout/orgChart1"/>
    <dgm:cxn modelId="{3BDF7919-71E8-4C73-8A14-104413A5479F}" type="presParOf" srcId="{17C30C9A-2C44-45AF-876C-89DC60AF67FD}" destId="{76ED3369-159F-47EF-A245-5C5FE4B72AA9}" srcOrd="2" destOrd="0" presId="urn:microsoft.com/office/officeart/2005/8/layout/orgChart1"/>
    <dgm:cxn modelId="{5E00AE2D-0B0F-4C3C-81A3-B48E346B2C6A}" type="presParOf" srcId="{9B5EF550-4EC2-40B6-B78C-B7C4C2E7166D}" destId="{FD1B638F-6A71-420D-9FA9-1B9C4A90747F}" srcOrd="4" destOrd="0" presId="urn:microsoft.com/office/officeart/2005/8/layout/orgChart1"/>
    <dgm:cxn modelId="{7B411913-87F0-4F19-9535-B7647EB601DA}" type="presParOf" srcId="{9B5EF550-4EC2-40B6-B78C-B7C4C2E7166D}" destId="{D7219183-7E13-4B1A-9A32-915512FBC7A0}" srcOrd="5" destOrd="0" presId="urn:microsoft.com/office/officeart/2005/8/layout/orgChart1"/>
    <dgm:cxn modelId="{49AE229A-57BC-4010-8D2B-67B2CDAC7D93}" type="presParOf" srcId="{D7219183-7E13-4B1A-9A32-915512FBC7A0}" destId="{5D7F1D00-9EDD-4603-ADC6-DABCDB1C1321}" srcOrd="0" destOrd="0" presId="urn:microsoft.com/office/officeart/2005/8/layout/orgChart1"/>
    <dgm:cxn modelId="{CE5884BE-BB90-4FA2-9670-7FB6BA067866}" type="presParOf" srcId="{5D7F1D00-9EDD-4603-ADC6-DABCDB1C1321}" destId="{D9EFE494-A3EE-4C87-8E7C-FAE4CC2DA6D0}" srcOrd="0" destOrd="0" presId="urn:microsoft.com/office/officeart/2005/8/layout/orgChart1"/>
    <dgm:cxn modelId="{60EB342B-0B6E-4A38-B941-A00AB07EBCB0}" type="presParOf" srcId="{5D7F1D00-9EDD-4603-ADC6-DABCDB1C1321}" destId="{1000B291-69B1-46C9-9840-4296CFB6C9EC}" srcOrd="1" destOrd="0" presId="urn:microsoft.com/office/officeart/2005/8/layout/orgChart1"/>
    <dgm:cxn modelId="{539B2219-3A0E-41B4-9BCB-F6F938406555}" type="presParOf" srcId="{D7219183-7E13-4B1A-9A32-915512FBC7A0}" destId="{44A3F670-CF51-4DE4-9DAF-724AE6DD0518}" srcOrd="1" destOrd="0" presId="urn:microsoft.com/office/officeart/2005/8/layout/orgChart1"/>
    <dgm:cxn modelId="{DC6DB5B2-E0D3-47C5-B9C8-FC399D5CD611}" type="presParOf" srcId="{D7219183-7E13-4B1A-9A32-915512FBC7A0}" destId="{011814E9-8A0E-48EF-A7BF-4452EECE8B05}" srcOrd="2" destOrd="0" presId="urn:microsoft.com/office/officeart/2005/8/layout/orgChart1"/>
    <dgm:cxn modelId="{E097C0D8-A6A9-4262-BBC9-5ECB435260A0}" type="presParOf" srcId="{9B5EF550-4EC2-40B6-B78C-B7C4C2E7166D}" destId="{6DE491ED-6B87-4012-B202-FACEDD234532}" srcOrd="6" destOrd="0" presId="urn:microsoft.com/office/officeart/2005/8/layout/orgChart1"/>
    <dgm:cxn modelId="{E724D5DF-DA5E-4D77-911E-2E271C061FAA}" type="presParOf" srcId="{9B5EF550-4EC2-40B6-B78C-B7C4C2E7166D}" destId="{5E7DE50D-E5C0-40FA-ABEA-9C4523396038}" srcOrd="7" destOrd="0" presId="urn:microsoft.com/office/officeart/2005/8/layout/orgChart1"/>
    <dgm:cxn modelId="{1066EA5B-6958-414E-8A4A-F865DCF863B6}" type="presParOf" srcId="{5E7DE50D-E5C0-40FA-ABEA-9C4523396038}" destId="{43EFC86D-FD5F-474C-96B9-26CB56821494}" srcOrd="0" destOrd="0" presId="urn:microsoft.com/office/officeart/2005/8/layout/orgChart1"/>
    <dgm:cxn modelId="{082EB176-0147-46FE-BB26-C7C7F5288D9F}" type="presParOf" srcId="{43EFC86D-FD5F-474C-96B9-26CB56821494}" destId="{1FED004E-A185-44E9-89CE-78E29FAB09E4}" srcOrd="0" destOrd="0" presId="urn:microsoft.com/office/officeart/2005/8/layout/orgChart1"/>
    <dgm:cxn modelId="{047B1B54-F82F-4217-9FC1-2E27C9A28185}" type="presParOf" srcId="{43EFC86D-FD5F-474C-96B9-26CB56821494}" destId="{E0EBC09C-4A5F-41FA-9D6E-A164DBBD9481}" srcOrd="1" destOrd="0" presId="urn:microsoft.com/office/officeart/2005/8/layout/orgChart1"/>
    <dgm:cxn modelId="{F422C14D-5314-441C-ADAE-0876B9AFEEED}" type="presParOf" srcId="{5E7DE50D-E5C0-40FA-ABEA-9C4523396038}" destId="{A4DED137-3B26-4DA6-A23A-4314E0D0124B}" srcOrd="1" destOrd="0" presId="urn:microsoft.com/office/officeart/2005/8/layout/orgChart1"/>
    <dgm:cxn modelId="{F702B815-7149-42A6-8CF7-22FA40A2BA5B}" type="presParOf" srcId="{5E7DE50D-E5C0-40FA-ABEA-9C4523396038}" destId="{6FA944E8-413D-4694-AE69-FA86A814322C}" srcOrd="2" destOrd="0" presId="urn:microsoft.com/office/officeart/2005/8/layout/orgChart1"/>
    <dgm:cxn modelId="{34EAE9E2-2FD6-406E-A3CC-9142CE151E86}" type="presParOf" srcId="{9B5EF550-4EC2-40B6-B78C-B7C4C2E7166D}" destId="{F29F6949-B6D0-437A-A501-BB345F1D653F}" srcOrd="8" destOrd="0" presId="urn:microsoft.com/office/officeart/2005/8/layout/orgChart1"/>
    <dgm:cxn modelId="{F4133A70-0158-44F7-953F-51CBDA77B87C}" type="presParOf" srcId="{9B5EF550-4EC2-40B6-B78C-B7C4C2E7166D}" destId="{DC8D9C3C-FF4F-4459-A9B6-C95EBC7F5279}" srcOrd="9" destOrd="0" presId="urn:microsoft.com/office/officeart/2005/8/layout/orgChart1"/>
    <dgm:cxn modelId="{A197A446-A94E-47E9-A693-C3BDB1DEEBD1}" type="presParOf" srcId="{DC8D9C3C-FF4F-4459-A9B6-C95EBC7F5279}" destId="{E7D9C9C4-1168-4361-9EFF-256DC400EFCA}" srcOrd="0" destOrd="0" presId="urn:microsoft.com/office/officeart/2005/8/layout/orgChart1"/>
    <dgm:cxn modelId="{0FED8682-2EBE-4081-8542-BCE2617C4B71}" type="presParOf" srcId="{E7D9C9C4-1168-4361-9EFF-256DC400EFCA}" destId="{C4F1D9D4-1480-4FFF-B560-30ADF7FC10BD}" srcOrd="0" destOrd="0" presId="urn:microsoft.com/office/officeart/2005/8/layout/orgChart1"/>
    <dgm:cxn modelId="{C0B328B9-3113-4AF0-BB58-71F5B16E3841}" type="presParOf" srcId="{E7D9C9C4-1168-4361-9EFF-256DC400EFCA}" destId="{4DCC1B66-788C-4D8F-8666-2FD057645425}" srcOrd="1" destOrd="0" presId="urn:microsoft.com/office/officeart/2005/8/layout/orgChart1"/>
    <dgm:cxn modelId="{F2B5FDB0-044E-4478-8FBF-410C7FF0FC87}" type="presParOf" srcId="{DC8D9C3C-FF4F-4459-A9B6-C95EBC7F5279}" destId="{92035025-19A7-494E-B26C-543C566143BE}" srcOrd="1" destOrd="0" presId="urn:microsoft.com/office/officeart/2005/8/layout/orgChart1"/>
    <dgm:cxn modelId="{78B104E9-9635-4304-AFFC-741DB0EC4CE3}" type="presParOf" srcId="{DC8D9C3C-FF4F-4459-A9B6-C95EBC7F5279}" destId="{416B4239-D637-461B-8C43-5A21D0C0AD2F}" srcOrd="2" destOrd="0" presId="urn:microsoft.com/office/officeart/2005/8/layout/orgChart1"/>
    <dgm:cxn modelId="{F35A8B91-DF8D-49E6-88A3-AC8B64ABA0D2}" type="presParOf" srcId="{81DE9F39-D872-4E7E-85E8-C9AF67BF4FAB}" destId="{98B5AFFD-BEE0-4AB2-8E22-F782469743EB}" srcOrd="2" destOrd="0" presId="urn:microsoft.com/office/officeart/2005/8/layout/orgChart1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F4EDB6-5110-482E-B3C3-F71BACB40EF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555941F-9E8D-43E7-8B03-0A0927FA6824}">
      <dgm:prSet phldrT="[Text]" custT="1"/>
      <dgm:spPr/>
      <dgm:t>
        <a:bodyPr/>
        <a:lstStyle/>
        <a:p>
          <a:r>
            <a:rPr lang="en-GB" sz="1000" b="1" dirty="0" smtClean="0">
              <a:solidFill>
                <a:schemeClr val="bg1"/>
              </a:solidFill>
            </a:rPr>
            <a:t>Senior HR Manager - </a:t>
          </a:r>
        </a:p>
        <a:p>
          <a:r>
            <a:rPr lang="en-GB" sz="1000" b="1" dirty="0" smtClean="0">
              <a:solidFill>
                <a:schemeClr val="bg1"/>
              </a:solidFill>
            </a:rPr>
            <a:t>Transformation </a:t>
          </a:r>
        </a:p>
        <a:p>
          <a:r>
            <a:rPr lang="en-GB" sz="1000" dirty="0" smtClean="0">
              <a:solidFill>
                <a:schemeClr val="bg1"/>
              </a:solidFill>
            </a:rPr>
            <a:t>Sophie Storr </a:t>
          </a:r>
          <a:endParaRPr lang="en-GB" sz="1000" dirty="0">
            <a:solidFill>
              <a:schemeClr val="bg1"/>
            </a:solidFill>
          </a:endParaRPr>
        </a:p>
      </dgm:t>
    </dgm:pt>
    <dgm:pt modelId="{D136BA91-9652-41C2-AFA0-709757586529}" type="parTrans" cxnId="{F2E65FAE-6FB6-4785-8815-854F8F8FE5C7}">
      <dgm:prSet/>
      <dgm:spPr>
        <a:ln>
          <a:noFill/>
        </a:ln>
      </dgm:spPr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84D6701C-D904-47DB-B7F2-DE4C715C8AE6}" type="sibTrans" cxnId="{F2E65FAE-6FB6-4785-8815-854F8F8FE5C7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D3F8CF66-3E7F-4EA0-B466-32DCF3797A38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 smtClean="0">
              <a:solidFill>
                <a:schemeClr val="bg1"/>
              </a:solidFill>
            </a:rPr>
            <a:t>Deputy Director of HR </a:t>
          </a: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dirty="0" smtClean="0">
              <a:solidFill>
                <a:schemeClr val="bg1"/>
              </a:solidFill>
            </a:rPr>
            <a:t>Jane Haire </a:t>
          </a:r>
          <a:endParaRPr lang="en-GB" sz="1000" dirty="0">
            <a:solidFill>
              <a:schemeClr val="bg1"/>
            </a:solidFill>
          </a:endParaRPr>
        </a:p>
      </dgm:t>
    </dgm:pt>
    <dgm:pt modelId="{F9D25CBB-0B4F-4606-AA7A-2683BE1C4101}" type="parTrans" cxnId="{1FABDE1B-84FE-41F7-977C-11855407C7E8}">
      <dgm:prSet/>
      <dgm:spPr/>
      <dgm:t>
        <a:bodyPr/>
        <a:lstStyle/>
        <a:p>
          <a:endParaRPr lang="en-GB" sz="1000"/>
        </a:p>
      </dgm:t>
    </dgm:pt>
    <dgm:pt modelId="{47C34026-5E0E-4944-BFB1-7A2BBC71BAE1}" type="sibTrans" cxnId="{1FABDE1B-84FE-41F7-977C-11855407C7E8}">
      <dgm:prSet/>
      <dgm:spPr/>
      <dgm:t>
        <a:bodyPr/>
        <a:lstStyle/>
        <a:p>
          <a:endParaRPr lang="en-GB" sz="1000"/>
        </a:p>
      </dgm:t>
    </dgm:pt>
    <dgm:pt modelId="{FD58F6B5-01D4-48CA-8E83-E6B26415FC59}">
      <dgm:prSet phldrT="[Text]" custT="1"/>
      <dgm:spPr/>
      <dgm:t>
        <a:bodyPr/>
        <a:lstStyle/>
        <a:p>
          <a:r>
            <a:rPr lang="en-GB" sz="1000" b="1" dirty="0" smtClean="0">
              <a:solidFill>
                <a:schemeClr val="bg1"/>
              </a:solidFill>
            </a:rPr>
            <a:t>HR Manager </a:t>
          </a:r>
        </a:p>
        <a:p>
          <a:r>
            <a:rPr lang="en-GB" sz="1000" b="1" dirty="0" smtClean="0">
              <a:solidFill>
                <a:schemeClr val="bg1"/>
              </a:solidFill>
            </a:rPr>
            <a:t>for Pathology Transformation </a:t>
          </a:r>
          <a:r>
            <a:rPr lang="en-GB" sz="1000" dirty="0" smtClean="0">
              <a:solidFill>
                <a:schemeClr val="bg1"/>
              </a:solidFill>
            </a:rPr>
            <a:t/>
          </a:r>
          <a:br>
            <a:rPr lang="en-GB" sz="1000" dirty="0" smtClean="0">
              <a:solidFill>
                <a:schemeClr val="bg1"/>
              </a:solidFill>
            </a:rPr>
          </a:br>
          <a:endParaRPr lang="en-GB" sz="1000" dirty="0">
            <a:solidFill>
              <a:schemeClr val="bg1"/>
            </a:solidFill>
          </a:endParaRPr>
        </a:p>
      </dgm:t>
    </dgm:pt>
    <dgm:pt modelId="{8F0C2767-CC2E-46DA-81F1-F66E2D96FE96}" type="parTrans" cxnId="{BC0637B5-8D38-42E8-BC6D-B395E4E9192C}">
      <dgm:prSet/>
      <dgm:spPr/>
      <dgm:t>
        <a:bodyPr/>
        <a:lstStyle/>
        <a:p>
          <a:endParaRPr lang="en-GB" sz="1000"/>
        </a:p>
      </dgm:t>
    </dgm:pt>
    <dgm:pt modelId="{02FA2AA2-7DF5-4474-A853-C0E049036517}" type="sibTrans" cxnId="{BC0637B5-8D38-42E8-BC6D-B395E4E9192C}">
      <dgm:prSet/>
      <dgm:spPr/>
      <dgm:t>
        <a:bodyPr/>
        <a:lstStyle/>
        <a:p>
          <a:endParaRPr lang="en-GB" sz="1000"/>
        </a:p>
      </dgm:t>
    </dgm:pt>
    <dgm:pt modelId="{F2972B59-60D4-44FB-B529-D0F835F5995C}">
      <dgm:prSet phldrT="[Text]" custT="1"/>
      <dgm:spPr/>
      <dgm:t>
        <a:bodyPr/>
        <a:lstStyle/>
        <a:p>
          <a:r>
            <a:rPr lang="en-GB" sz="1000" b="1" dirty="0" smtClean="0"/>
            <a:t>Senior HR Assistant / </a:t>
          </a:r>
        </a:p>
        <a:p>
          <a:r>
            <a:rPr lang="en-GB" sz="1000" b="1" dirty="0" smtClean="0"/>
            <a:t>PA to Deputy Director of HR</a:t>
          </a:r>
        </a:p>
      </dgm:t>
    </dgm:pt>
    <dgm:pt modelId="{0A5C41D7-5105-4687-BD34-530D0D833C17}" type="parTrans" cxnId="{DA50E3E0-6462-4682-A6F6-5E52E91BF2CD}">
      <dgm:prSet/>
      <dgm:spPr/>
      <dgm:t>
        <a:bodyPr/>
        <a:lstStyle/>
        <a:p>
          <a:endParaRPr lang="en-GB"/>
        </a:p>
      </dgm:t>
    </dgm:pt>
    <dgm:pt modelId="{1397E569-4FF8-4F72-8857-95D04E267290}" type="sibTrans" cxnId="{DA50E3E0-6462-4682-A6F6-5E52E91BF2CD}">
      <dgm:prSet/>
      <dgm:spPr/>
      <dgm:t>
        <a:bodyPr/>
        <a:lstStyle/>
        <a:p>
          <a:endParaRPr lang="en-GB"/>
        </a:p>
      </dgm:t>
    </dgm:pt>
    <dgm:pt modelId="{E8B6CC33-1256-4EAD-955F-051C16349A7D}" type="pres">
      <dgm:prSet presAssocID="{76F4EDB6-5110-482E-B3C3-F71BACB40E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81DE9F39-D872-4E7E-85E8-C9AF67BF4FAB}" type="pres">
      <dgm:prSet presAssocID="{D3F8CF66-3E7F-4EA0-B466-32DCF3797A38}" presName="hierRoot1" presStyleCnt="0">
        <dgm:presLayoutVars>
          <dgm:hierBranch val="init"/>
        </dgm:presLayoutVars>
      </dgm:prSet>
      <dgm:spPr/>
    </dgm:pt>
    <dgm:pt modelId="{767133B5-F6DC-463B-B9CD-3A0B0C8D07E6}" type="pres">
      <dgm:prSet presAssocID="{D3F8CF66-3E7F-4EA0-B466-32DCF3797A38}" presName="rootComposite1" presStyleCnt="0"/>
      <dgm:spPr/>
    </dgm:pt>
    <dgm:pt modelId="{3A6E109F-2777-4ED1-AFEC-011FF4BFC2A3}" type="pres">
      <dgm:prSet presAssocID="{D3F8CF66-3E7F-4EA0-B466-32DCF3797A38}" presName="rootText1" presStyleLbl="node0" presStyleIdx="0" presStyleCnt="1" custScaleX="147598" custScaleY="8507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AA7D1F5-540C-445A-BB1F-E3B0486AF544}" type="pres">
      <dgm:prSet presAssocID="{D3F8CF66-3E7F-4EA0-B466-32DCF3797A38}" presName="rootConnector1" presStyleLbl="node1" presStyleIdx="0" presStyleCnt="0"/>
      <dgm:spPr/>
      <dgm:t>
        <a:bodyPr/>
        <a:lstStyle/>
        <a:p>
          <a:endParaRPr lang="en-GB"/>
        </a:p>
      </dgm:t>
    </dgm:pt>
    <dgm:pt modelId="{9B5EF550-4EC2-40B6-B78C-B7C4C2E7166D}" type="pres">
      <dgm:prSet presAssocID="{D3F8CF66-3E7F-4EA0-B466-32DCF3797A38}" presName="hierChild2" presStyleCnt="0"/>
      <dgm:spPr/>
    </dgm:pt>
    <dgm:pt modelId="{1D9C400C-F5E0-4EC3-9BC3-3C8F766A3CD2}" type="pres">
      <dgm:prSet presAssocID="{D136BA91-9652-41C2-AFA0-709757586529}" presName="Name37" presStyleLbl="parChTrans1D2" presStyleIdx="0" presStyleCnt="1"/>
      <dgm:spPr/>
      <dgm:t>
        <a:bodyPr/>
        <a:lstStyle/>
        <a:p>
          <a:endParaRPr lang="en-GB"/>
        </a:p>
      </dgm:t>
    </dgm:pt>
    <dgm:pt modelId="{7C4AAB37-D6EA-447B-BF4C-644C04CB062D}" type="pres">
      <dgm:prSet presAssocID="{0555941F-9E8D-43E7-8B03-0A0927FA6824}" presName="hierRoot2" presStyleCnt="0">
        <dgm:presLayoutVars>
          <dgm:hierBranch val="init"/>
        </dgm:presLayoutVars>
      </dgm:prSet>
      <dgm:spPr/>
    </dgm:pt>
    <dgm:pt modelId="{B1774A52-0305-4708-A322-CA3302340C2E}" type="pres">
      <dgm:prSet presAssocID="{0555941F-9E8D-43E7-8B03-0A0927FA6824}" presName="rootComposite" presStyleCnt="0"/>
      <dgm:spPr/>
    </dgm:pt>
    <dgm:pt modelId="{8E8BFEF3-2E86-4C38-9BCC-C8C8CD8200DE}" type="pres">
      <dgm:prSet presAssocID="{0555941F-9E8D-43E7-8B03-0A0927FA6824}" presName="rootText" presStyleLbl="node2" presStyleIdx="0" presStyleCnt="1" custScaleX="150018" custScaleY="77239" custLinFactNeighborX="728" custLinFactNeighborY="-39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FB1BD9E-7511-44A9-9576-8D2B226EB8EE}" type="pres">
      <dgm:prSet presAssocID="{0555941F-9E8D-43E7-8B03-0A0927FA6824}" presName="rootConnector" presStyleLbl="node2" presStyleIdx="0" presStyleCnt="1"/>
      <dgm:spPr/>
      <dgm:t>
        <a:bodyPr/>
        <a:lstStyle/>
        <a:p>
          <a:endParaRPr lang="en-GB"/>
        </a:p>
      </dgm:t>
    </dgm:pt>
    <dgm:pt modelId="{155A30D5-7024-49A1-B9A4-55CD46FFF397}" type="pres">
      <dgm:prSet presAssocID="{0555941F-9E8D-43E7-8B03-0A0927FA6824}" presName="hierChild4" presStyleCnt="0"/>
      <dgm:spPr/>
    </dgm:pt>
    <dgm:pt modelId="{108D81C4-1D2F-49C3-8BAB-91817084046E}" type="pres">
      <dgm:prSet presAssocID="{8F0C2767-CC2E-46DA-81F1-F66E2D96FE96}" presName="Name37" presStyleLbl="parChTrans1D3" presStyleIdx="0" presStyleCnt="2"/>
      <dgm:spPr/>
      <dgm:t>
        <a:bodyPr/>
        <a:lstStyle/>
        <a:p>
          <a:endParaRPr lang="en-GB"/>
        </a:p>
      </dgm:t>
    </dgm:pt>
    <dgm:pt modelId="{C0D3A151-49E0-4D11-BB79-7F67097E078A}" type="pres">
      <dgm:prSet presAssocID="{FD58F6B5-01D4-48CA-8E83-E6B26415FC59}" presName="hierRoot2" presStyleCnt="0">
        <dgm:presLayoutVars>
          <dgm:hierBranch val="init"/>
        </dgm:presLayoutVars>
      </dgm:prSet>
      <dgm:spPr/>
    </dgm:pt>
    <dgm:pt modelId="{C7E73966-06F9-4307-AC87-72F2D9E20B53}" type="pres">
      <dgm:prSet presAssocID="{FD58F6B5-01D4-48CA-8E83-E6B26415FC59}" presName="rootComposite" presStyleCnt="0"/>
      <dgm:spPr/>
    </dgm:pt>
    <dgm:pt modelId="{361A1A2C-39F2-4F84-B0AE-4ECAB0D8B715}" type="pres">
      <dgm:prSet presAssocID="{FD58F6B5-01D4-48CA-8E83-E6B26415FC59}" presName="rootText" presStyleLbl="node3" presStyleIdx="0" presStyleCnt="2" custScaleX="147224" custScaleY="97062" custLinFactNeighborX="8141" custLinFactNeighborY="-245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C8880F5-52DF-4166-AAF6-3BDED94D1634}" type="pres">
      <dgm:prSet presAssocID="{FD58F6B5-01D4-48CA-8E83-E6B26415FC59}" presName="rootConnector" presStyleLbl="node3" presStyleIdx="0" presStyleCnt="2"/>
      <dgm:spPr/>
      <dgm:t>
        <a:bodyPr/>
        <a:lstStyle/>
        <a:p>
          <a:endParaRPr lang="en-GB"/>
        </a:p>
      </dgm:t>
    </dgm:pt>
    <dgm:pt modelId="{16ADD829-E13D-46C3-9556-DA1BDEA0A569}" type="pres">
      <dgm:prSet presAssocID="{FD58F6B5-01D4-48CA-8E83-E6B26415FC59}" presName="hierChild4" presStyleCnt="0"/>
      <dgm:spPr/>
    </dgm:pt>
    <dgm:pt modelId="{02C96189-2337-42DD-A1ED-ADEFB4999060}" type="pres">
      <dgm:prSet presAssocID="{FD58F6B5-01D4-48CA-8E83-E6B26415FC59}" presName="hierChild5" presStyleCnt="0"/>
      <dgm:spPr/>
    </dgm:pt>
    <dgm:pt modelId="{CE0B574F-CB0E-4541-AC8A-0BA836435649}" type="pres">
      <dgm:prSet presAssocID="{0A5C41D7-5105-4687-BD34-530D0D833C17}" presName="Name37" presStyleLbl="parChTrans1D3" presStyleIdx="1" presStyleCnt="2"/>
      <dgm:spPr/>
      <dgm:t>
        <a:bodyPr/>
        <a:lstStyle/>
        <a:p>
          <a:endParaRPr lang="en-GB"/>
        </a:p>
      </dgm:t>
    </dgm:pt>
    <dgm:pt modelId="{6807DB95-B801-4C25-8E46-601C34E59CC2}" type="pres">
      <dgm:prSet presAssocID="{F2972B59-60D4-44FB-B529-D0F835F5995C}" presName="hierRoot2" presStyleCnt="0">
        <dgm:presLayoutVars>
          <dgm:hierBranch val="init"/>
        </dgm:presLayoutVars>
      </dgm:prSet>
      <dgm:spPr/>
    </dgm:pt>
    <dgm:pt modelId="{D77CFB94-53C1-4EEC-905E-3C51185C5ED6}" type="pres">
      <dgm:prSet presAssocID="{F2972B59-60D4-44FB-B529-D0F835F5995C}" presName="rootComposite" presStyleCnt="0"/>
      <dgm:spPr/>
    </dgm:pt>
    <dgm:pt modelId="{6AA6872D-3E78-4A84-BDE8-B850199204B2}" type="pres">
      <dgm:prSet presAssocID="{F2972B59-60D4-44FB-B529-D0F835F5995C}" presName="rootText" presStyleLbl="node3" presStyleIdx="1" presStyleCnt="2" custScaleX="147224" custScaleY="58125" custLinFactNeighborX="8141" custLinFactNeighborY="-486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194E638-3010-4350-9FA7-8196731BBA02}" type="pres">
      <dgm:prSet presAssocID="{F2972B59-60D4-44FB-B529-D0F835F5995C}" presName="rootConnector" presStyleLbl="node3" presStyleIdx="1" presStyleCnt="2"/>
      <dgm:spPr/>
      <dgm:t>
        <a:bodyPr/>
        <a:lstStyle/>
        <a:p>
          <a:endParaRPr lang="en-GB"/>
        </a:p>
      </dgm:t>
    </dgm:pt>
    <dgm:pt modelId="{51844D0F-4BFC-44CE-BD0F-B10EE26BE7D4}" type="pres">
      <dgm:prSet presAssocID="{F2972B59-60D4-44FB-B529-D0F835F5995C}" presName="hierChild4" presStyleCnt="0"/>
      <dgm:spPr/>
    </dgm:pt>
    <dgm:pt modelId="{3D2A8FFD-4294-4A06-83AC-E89A7AFC0389}" type="pres">
      <dgm:prSet presAssocID="{F2972B59-60D4-44FB-B529-D0F835F5995C}" presName="hierChild5" presStyleCnt="0"/>
      <dgm:spPr/>
    </dgm:pt>
    <dgm:pt modelId="{1F9B61D0-7D53-4948-BE96-4B6DB15CAB37}" type="pres">
      <dgm:prSet presAssocID="{0555941F-9E8D-43E7-8B03-0A0927FA6824}" presName="hierChild5" presStyleCnt="0"/>
      <dgm:spPr/>
    </dgm:pt>
    <dgm:pt modelId="{98B5AFFD-BEE0-4AB2-8E22-F782469743EB}" type="pres">
      <dgm:prSet presAssocID="{D3F8CF66-3E7F-4EA0-B466-32DCF3797A38}" presName="hierChild3" presStyleCnt="0"/>
      <dgm:spPr/>
    </dgm:pt>
  </dgm:ptLst>
  <dgm:cxnLst>
    <dgm:cxn modelId="{925A22EF-A9B4-458E-BB47-7FE378DCE278}" type="presOf" srcId="{0555941F-9E8D-43E7-8B03-0A0927FA6824}" destId="{AFB1BD9E-7511-44A9-9576-8D2B226EB8EE}" srcOrd="1" destOrd="0" presId="urn:microsoft.com/office/officeart/2005/8/layout/orgChart1"/>
    <dgm:cxn modelId="{5EB3F2DF-D367-47AF-8630-9CC1E3DE5DA9}" type="presOf" srcId="{FD58F6B5-01D4-48CA-8E83-E6B26415FC59}" destId="{CC8880F5-52DF-4166-AAF6-3BDED94D1634}" srcOrd="1" destOrd="0" presId="urn:microsoft.com/office/officeart/2005/8/layout/orgChart1"/>
    <dgm:cxn modelId="{DA50E3E0-6462-4682-A6F6-5E52E91BF2CD}" srcId="{0555941F-9E8D-43E7-8B03-0A0927FA6824}" destId="{F2972B59-60D4-44FB-B529-D0F835F5995C}" srcOrd="1" destOrd="0" parTransId="{0A5C41D7-5105-4687-BD34-530D0D833C17}" sibTransId="{1397E569-4FF8-4F72-8857-95D04E267290}"/>
    <dgm:cxn modelId="{EDBC9F5B-1889-48AA-9ADE-59553A7EFE03}" type="presOf" srcId="{D136BA91-9652-41C2-AFA0-709757586529}" destId="{1D9C400C-F5E0-4EC3-9BC3-3C8F766A3CD2}" srcOrd="0" destOrd="0" presId="urn:microsoft.com/office/officeart/2005/8/layout/orgChart1"/>
    <dgm:cxn modelId="{F262C003-9D5E-426D-B942-359869832997}" type="presOf" srcId="{0A5C41D7-5105-4687-BD34-530D0D833C17}" destId="{CE0B574F-CB0E-4541-AC8A-0BA836435649}" srcOrd="0" destOrd="0" presId="urn:microsoft.com/office/officeart/2005/8/layout/orgChart1"/>
    <dgm:cxn modelId="{348EB053-BDB5-41BB-8AEB-53172B0A2A01}" type="presOf" srcId="{D3F8CF66-3E7F-4EA0-B466-32DCF3797A38}" destId="{3A6E109F-2777-4ED1-AFEC-011FF4BFC2A3}" srcOrd="0" destOrd="0" presId="urn:microsoft.com/office/officeart/2005/8/layout/orgChart1"/>
    <dgm:cxn modelId="{1FABDE1B-84FE-41F7-977C-11855407C7E8}" srcId="{76F4EDB6-5110-482E-B3C3-F71BACB40EFE}" destId="{D3F8CF66-3E7F-4EA0-B466-32DCF3797A38}" srcOrd="0" destOrd="0" parTransId="{F9D25CBB-0B4F-4606-AA7A-2683BE1C4101}" sibTransId="{47C34026-5E0E-4944-BFB1-7A2BBC71BAE1}"/>
    <dgm:cxn modelId="{F2E65FAE-6FB6-4785-8815-854F8F8FE5C7}" srcId="{D3F8CF66-3E7F-4EA0-B466-32DCF3797A38}" destId="{0555941F-9E8D-43E7-8B03-0A0927FA6824}" srcOrd="0" destOrd="0" parTransId="{D136BA91-9652-41C2-AFA0-709757586529}" sibTransId="{84D6701C-D904-47DB-B7F2-DE4C715C8AE6}"/>
    <dgm:cxn modelId="{31D2FBFB-E8BA-43F9-94BD-5C913BFD7A0D}" type="presOf" srcId="{FD58F6B5-01D4-48CA-8E83-E6B26415FC59}" destId="{361A1A2C-39F2-4F84-B0AE-4ECAB0D8B715}" srcOrd="0" destOrd="0" presId="urn:microsoft.com/office/officeart/2005/8/layout/orgChart1"/>
    <dgm:cxn modelId="{7D2D33B5-8472-496D-B8E7-F15FF5FAA7CC}" type="presOf" srcId="{8F0C2767-CC2E-46DA-81F1-F66E2D96FE96}" destId="{108D81C4-1D2F-49C3-8BAB-91817084046E}" srcOrd="0" destOrd="0" presId="urn:microsoft.com/office/officeart/2005/8/layout/orgChart1"/>
    <dgm:cxn modelId="{F6F02509-DC2B-4877-84E0-D25495AAE553}" type="presOf" srcId="{D3F8CF66-3E7F-4EA0-B466-32DCF3797A38}" destId="{CAA7D1F5-540C-445A-BB1F-E3B0486AF544}" srcOrd="1" destOrd="0" presId="urn:microsoft.com/office/officeart/2005/8/layout/orgChart1"/>
    <dgm:cxn modelId="{BC0637B5-8D38-42E8-BC6D-B395E4E9192C}" srcId="{0555941F-9E8D-43E7-8B03-0A0927FA6824}" destId="{FD58F6B5-01D4-48CA-8E83-E6B26415FC59}" srcOrd="0" destOrd="0" parTransId="{8F0C2767-CC2E-46DA-81F1-F66E2D96FE96}" sibTransId="{02FA2AA2-7DF5-4474-A853-C0E049036517}"/>
    <dgm:cxn modelId="{71315582-302B-43C0-A60F-DD800DEE98E6}" type="presOf" srcId="{F2972B59-60D4-44FB-B529-D0F835F5995C}" destId="{F194E638-3010-4350-9FA7-8196731BBA02}" srcOrd="1" destOrd="0" presId="urn:microsoft.com/office/officeart/2005/8/layout/orgChart1"/>
    <dgm:cxn modelId="{0E12293C-C6E2-456A-9771-7B70AFD7294F}" type="presOf" srcId="{F2972B59-60D4-44FB-B529-D0F835F5995C}" destId="{6AA6872D-3E78-4A84-BDE8-B850199204B2}" srcOrd="0" destOrd="0" presId="urn:microsoft.com/office/officeart/2005/8/layout/orgChart1"/>
    <dgm:cxn modelId="{BDBF5ACE-B5C4-46A9-B502-9A2B74D63CC0}" type="presOf" srcId="{76F4EDB6-5110-482E-B3C3-F71BACB40EFE}" destId="{E8B6CC33-1256-4EAD-955F-051C16349A7D}" srcOrd="0" destOrd="0" presId="urn:microsoft.com/office/officeart/2005/8/layout/orgChart1"/>
    <dgm:cxn modelId="{8A5CCB65-4CB6-4FF2-B80E-EA690541E0A5}" type="presOf" srcId="{0555941F-9E8D-43E7-8B03-0A0927FA6824}" destId="{8E8BFEF3-2E86-4C38-9BCC-C8C8CD8200DE}" srcOrd="0" destOrd="0" presId="urn:microsoft.com/office/officeart/2005/8/layout/orgChart1"/>
    <dgm:cxn modelId="{7B1753D1-3612-4C4F-94FE-9AD71F7D2D42}" type="presParOf" srcId="{E8B6CC33-1256-4EAD-955F-051C16349A7D}" destId="{81DE9F39-D872-4E7E-85E8-C9AF67BF4FAB}" srcOrd="0" destOrd="0" presId="urn:microsoft.com/office/officeart/2005/8/layout/orgChart1"/>
    <dgm:cxn modelId="{54A6225D-AD0C-490C-A3F8-9EE0F0D5E68A}" type="presParOf" srcId="{81DE9F39-D872-4E7E-85E8-C9AF67BF4FAB}" destId="{767133B5-F6DC-463B-B9CD-3A0B0C8D07E6}" srcOrd="0" destOrd="0" presId="urn:microsoft.com/office/officeart/2005/8/layout/orgChart1"/>
    <dgm:cxn modelId="{09FE596F-76F4-4880-8D84-6BD2F6FBB18F}" type="presParOf" srcId="{767133B5-F6DC-463B-B9CD-3A0B0C8D07E6}" destId="{3A6E109F-2777-4ED1-AFEC-011FF4BFC2A3}" srcOrd="0" destOrd="0" presId="urn:microsoft.com/office/officeart/2005/8/layout/orgChart1"/>
    <dgm:cxn modelId="{39C7FDD5-BB12-4D05-A627-33EDA8BAFC52}" type="presParOf" srcId="{767133B5-F6DC-463B-B9CD-3A0B0C8D07E6}" destId="{CAA7D1F5-540C-445A-BB1F-E3B0486AF544}" srcOrd="1" destOrd="0" presId="urn:microsoft.com/office/officeart/2005/8/layout/orgChart1"/>
    <dgm:cxn modelId="{A01BCB2E-AF59-4529-835D-087E5C743051}" type="presParOf" srcId="{81DE9F39-D872-4E7E-85E8-C9AF67BF4FAB}" destId="{9B5EF550-4EC2-40B6-B78C-B7C4C2E7166D}" srcOrd="1" destOrd="0" presId="urn:microsoft.com/office/officeart/2005/8/layout/orgChart1"/>
    <dgm:cxn modelId="{71429065-DC08-4117-9006-96D57064A83C}" type="presParOf" srcId="{9B5EF550-4EC2-40B6-B78C-B7C4C2E7166D}" destId="{1D9C400C-F5E0-4EC3-9BC3-3C8F766A3CD2}" srcOrd="0" destOrd="0" presId="urn:microsoft.com/office/officeart/2005/8/layout/orgChart1"/>
    <dgm:cxn modelId="{9F78A50B-C5B6-489D-B8AD-B7E18A0E4FF5}" type="presParOf" srcId="{9B5EF550-4EC2-40B6-B78C-B7C4C2E7166D}" destId="{7C4AAB37-D6EA-447B-BF4C-644C04CB062D}" srcOrd="1" destOrd="0" presId="urn:microsoft.com/office/officeart/2005/8/layout/orgChart1"/>
    <dgm:cxn modelId="{57CCDCC7-6513-4D28-9E69-20A0FC34FB99}" type="presParOf" srcId="{7C4AAB37-D6EA-447B-BF4C-644C04CB062D}" destId="{B1774A52-0305-4708-A322-CA3302340C2E}" srcOrd="0" destOrd="0" presId="urn:microsoft.com/office/officeart/2005/8/layout/orgChart1"/>
    <dgm:cxn modelId="{08698068-ECF4-400F-96F8-2EC548BEF9E6}" type="presParOf" srcId="{B1774A52-0305-4708-A322-CA3302340C2E}" destId="{8E8BFEF3-2E86-4C38-9BCC-C8C8CD8200DE}" srcOrd="0" destOrd="0" presId="urn:microsoft.com/office/officeart/2005/8/layout/orgChart1"/>
    <dgm:cxn modelId="{B50A979D-A54E-4C86-8720-25206D544B60}" type="presParOf" srcId="{B1774A52-0305-4708-A322-CA3302340C2E}" destId="{AFB1BD9E-7511-44A9-9576-8D2B226EB8EE}" srcOrd="1" destOrd="0" presId="urn:microsoft.com/office/officeart/2005/8/layout/orgChart1"/>
    <dgm:cxn modelId="{8EEECB56-8AC1-414D-A92D-F05EAEE2B95F}" type="presParOf" srcId="{7C4AAB37-D6EA-447B-BF4C-644C04CB062D}" destId="{155A30D5-7024-49A1-B9A4-55CD46FFF397}" srcOrd="1" destOrd="0" presId="urn:microsoft.com/office/officeart/2005/8/layout/orgChart1"/>
    <dgm:cxn modelId="{268C5FA3-E9FF-4BAF-84E4-545ACD184710}" type="presParOf" srcId="{155A30D5-7024-49A1-B9A4-55CD46FFF397}" destId="{108D81C4-1D2F-49C3-8BAB-91817084046E}" srcOrd="0" destOrd="0" presId="urn:microsoft.com/office/officeart/2005/8/layout/orgChart1"/>
    <dgm:cxn modelId="{B3090D7B-D4AC-4459-AC58-5222C5A9CDAA}" type="presParOf" srcId="{155A30D5-7024-49A1-B9A4-55CD46FFF397}" destId="{C0D3A151-49E0-4D11-BB79-7F67097E078A}" srcOrd="1" destOrd="0" presId="urn:microsoft.com/office/officeart/2005/8/layout/orgChart1"/>
    <dgm:cxn modelId="{4914FEAB-1851-40B8-ADBC-7C2AABABC31A}" type="presParOf" srcId="{C0D3A151-49E0-4D11-BB79-7F67097E078A}" destId="{C7E73966-06F9-4307-AC87-72F2D9E20B53}" srcOrd="0" destOrd="0" presId="urn:microsoft.com/office/officeart/2005/8/layout/orgChart1"/>
    <dgm:cxn modelId="{EE0BCB23-6A4C-4005-9887-5C75CD41BEF1}" type="presParOf" srcId="{C7E73966-06F9-4307-AC87-72F2D9E20B53}" destId="{361A1A2C-39F2-4F84-B0AE-4ECAB0D8B715}" srcOrd="0" destOrd="0" presId="urn:microsoft.com/office/officeart/2005/8/layout/orgChart1"/>
    <dgm:cxn modelId="{1C9B324C-FC43-4F0D-8ACC-4948663B9C04}" type="presParOf" srcId="{C7E73966-06F9-4307-AC87-72F2D9E20B53}" destId="{CC8880F5-52DF-4166-AAF6-3BDED94D1634}" srcOrd="1" destOrd="0" presId="urn:microsoft.com/office/officeart/2005/8/layout/orgChart1"/>
    <dgm:cxn modelId="{053C0F1F-E502-4890-8979-D6C1EEDD8413}" type="presParOf" srcId="{C0D3A151-49E0-4D11-BB79-7F67097E078A}" destId="{16ADD829-E13D-46C3-9556-DA1BDEA0A569}" srcOrd="1" destOrd="0" presId="urn:microsoft.com/office/officeart/2005/8/layout/orgChart1"/>
    <dgm:cxn modelId="{9C330D5C-0975-49E8-A7BE-5007A86BB3BA}" type="presParOf" srcId="{C0D3A151-49E0-4D11-BB79-7F67097E078A}" destId="{02C96189-2337-42DD-A1ED-ADEFB4999060}" srcOrd="2" destOrd="0" presId="urn:microsoft.com/office/officeart/2005/8/layout/orgChart1"/>
    <dgm:cxn modelId="{09E969C4-B753-45CC-8DDD-A1A733DD3EA8}" type="presParOf" srcId="{155A30D5-7024-49A1-B9A4-55CD46FFF397}" destId="{CE0B574F-CB0E-4541-AC8A-0BA836435649}" srcOrd="2" destOrd="0" presId="urn:microsoft.com/office/officeart/2005/8/layout/orgChart1"/>
    <dgm:cxn modelId="{7C5C3662-5828-4182-92E4-E84C0107594F}" type="presParOf" srcId="{155A30D5-7024-49A1-B9A4-55CD46FFF397}" destId="{6807DB95-B801-4C25-8E46-601C34E59CC2}" srcOrd="3" destOrd="0" presId="urn:microsoft.com/office/officeart/2005/8/layout/orgChart1"/>
    <dgm:cxn modelId="{C6AA6D96-C04D-4FAA-AC2A-3879F7AF463F}" type="presParOf" srcId="{6807DB95-B801-4C25-8E46-601C34E59CC2}" destId="{D77CFB94-53C1-4EEC-905E-3C51185C5ED6}" srcOrd="0" destOrd="0" presId="urn:microsoft.com/office/officeart/2005/8/layout/orgChart1"/>
    <dgm:cxn modelId="{E710C3F1-F0D7-444D-A428-6760106FAB6C}" type="presParOf" srcId="{D77CFB94-53C1-4EEC-905E-3C51185C5ED6}" destId="{6AA6872D-3E78-4A84-BDE8-B850199204B2}" srcOrd="0" destOrd="0" presId="urn:microsoft.com/office/officeart/2005/8/layout/orgChart1"/>
    <dgm:cxn modelId="{D54BC5E0-2508-4794-8114-D5783FEE26F2}" type="presParOf" srcId="{D77CFB94-53C1-4EEC-905E-3C51185C5ED6}" destId="{F194E638-3010-4350-9FA7-8196731BBA02}" srcOrd="1" destOrd="0" presId="urn:microsoft.com/office/officeart/2005/8/layout/orgChart1"/>
    <dgm:cxn modelId="{2ED35AF8-5D2D-4746-B18C-C8ACD6EF8CEC}" type="presParOf" srcId="{6807DB95-B801-4C25-8E46-601C34E59CC2}" destId="{51844D0F-4BFC-44CE-BD0F-B10EE26BE7D4}" srcOrd="1" destOrd="0" presId="urn:microsoft.com/office/officeart/2005/8/layout/orgChart1"/>
    <dgm:cxn modelId="{AF382D68-1FE8-42B7-B1EB-A998B4087459}" type="presParOf" srcId="{6807DB95-B801-4C25-8E46-601C34E59CC2}" destId="{3D2A8FFD-4294-4A06-83AC-E89A7AFC0389}" srcOrd="2" destOrd="0" presId="urn:microsoft.com/office/officeart/2005/8/layout/orgChart1"/>
    <dgm:cxn modelId="{E6A24789-A48E-41A1-8E21-8EAD5AA2D41F}" type="presParOf" srcId="{7C4AAB37-D6EA-447B-BF4C-644C04CB062D}" destId="{1F9B61D0-7D53-4948-BE96-4B6DB15CAB37}" srcOrd="2" destOrd="0" presId="urn:microsoft.com/office/officeart/2005/8/layout/orgChart1"/>
    <dgm:cxn modelId="{FE361F13-1C66-48CB-B5D0-80AF499E382B}" type="presParOf" srcId="{81DE9F39-D872-4E7E-85E8-C9AF67BF4FAB}" destId="{98B5AFFD-BEE0-4AB2-8E22-F782469743EB}" srcOrd="2" destOrd="0" presId="urn:microsoft.com/office/officeart/2005/8/layout/orgChart1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F4EDB6-5110-482E-B3C3-F71BACB40EF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19ED207-2D5B-4CB7-9F99-58C8FA88FA00}">
      <dgm:prSet phldrT="[Text]" custT="1"/>
      <dgm:spPr/>
      <dgm:t>
        <a:bodyPr/>
        <a:lstStyle/>
        <a:p>
          <a:r>
            <a:rPr lang="en-GB" sz="1000" b="1" dirty="0">
              <a:solidFill>
                <a:schemeClr val="bg1"/>
              </a:solidFill>
            </a:rPr>
            <a:t>HR Business Partner </a:t>
          </a:r>
        </a:p>
        <a:p>
          <a:r>
            <a:rPr lang="en-GB" sz="1000" b="1" i="1" dirty="0">
              <a:solidFill>
                <a:schemeClr val="bg1"/>
              </a:solidFill>
            </a:rPr>
            <a:t>Specialised </a:t>
          </a:r>
          <a:r>
            <a:rPr lang="en-GB" sz="1000" b="1" i="1" dirty="0" smtClean="0">
              <a:solidFill>
                <a:schemeClr val="bg1"/>
              </a:solidFill>
            </a:rPr>
            <a:t>Division</a:t>
          </a:r>
          <a:endParaRPr lang="en-GB" sz="1000" b="1" i="1" dirty="0">
            <a:solidFill>
              <a:schemeClr val="bg1"/>
            </a:solidFill>
          </a:endParaRPr>
        </a:p>
        <a:p>
          <a:r>
            <a:rPr lang="en-GB" sz="1000" dirty="0" smtClean="0">
              <a:solidFill>
                <a:schemeClr val="bg1"/>
              </a:solidFill>
            </a:rPr>
            <a:t>Michelle Moore</a:t>
          </a:r>
          <a:endParaRPr lang="en-GB" sz="1000" dirty="0">
            <a:solidFill>
              <a:schemeClr val="bg1"/>
            </a:solidFill>
          </a:endParaRPr>
        </a:p>
      </dgm:t>
    </dgm:pt>
    <dgm:pt modelId="{086F5293-C59E-4C27-99DF-E6DDEAB9BFA5}" type="parTrans" cxnId="{A8059F38-88E4-4B55-BA69-2ABDB1073AE8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48F7F888-ED9B-4FBE-9D69-D229AFA2CC48}" type="sibTrans" cxnId="{A8059F38-88E4-4B55-BA69-2ABDB1073AE8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6E75241D-DD05-435D-A7A5-400383394443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>
              <a:solidFill>
                <a:schemeClr val="bg1"/>
              </a:solidFill>
            </a:rPr>
            <a:t>Deputy HR Business </a:t>
          </a:r>
          <a:r>
            <a:rPr lang="en-GB" sz="1000" b="1" dirty="0" smtClean="0">
              <a:solidFill>
                <a:schemeClr val="bg1"/>
              </a:solidFill>
            </a:rPr>
            <a:t>Partner</a:t>
          </a:r>
          <a:endParaRPr lang="en-GB" sz="1000" dirty="0">
            <a:solidFill>
              <a:schemeClr val="bg1"/>
            </a:solidFill>
          </a:endParaRPr>
        </a:p>
      </dgm:t>
    </dgm:pt>
    <dgm:pt modelId="{B120C341-E9F2-4599-A0A0-3A85448478C0}" type="parTrans" cxnId="{9D14DD1A-F24A-4521-88BE-973E0FD68F64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7DFE39A2-453F-4564-AF85-050BDDCD8126}" type="sibTrans" cxnId="{9D14DD1A-F24A-4521-88BE-973E0FD68F64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89600E3F-F69B-4CF9-84B2-51484B462392}">
      <dgm:prSet phldrT="[Text]" custT="1"/>
      <dgm:spPr/>
      <dgm:t>
        <a:bodyPr/>
        <a:lstStyle/>
        <a:p>
          <a:r>
            <a:rPr lang="en-GB" sz="1000" b="1" dirty="0">
              <a:solidFill>
                <a:schemeClr val="bg1"/>
              </a:solidFill>
            </a:rPr>
            <a:t>Deputy HR Business </a:t>
          </a:r>
          <a:r>
            <a:rPr lang="en-GB" sz="1000" b="1" dirty="0" smtClean="0">
              <a:solidFill>
                <a:schemeClr val="bg1"/>
              </a:solidFill>
            </a:rPr>
            <a:t>Partner</a:t>
          </a:r>
          <a:endParaRPr lang="en-GB" sz="1000" dirty="0" smtClean="0">
            <a:solidFill>
              <a:schemeClr val="bg1"/>
            </a:solidFill>
          </a:endParaRPr>
        </a:p>
      </dgm:t>
    </dgm:pt>
    <dgm:pt modelId="{57599A17-FC55-407D-A6C2-86993CE51C57}" type="parTrans" cxnId="{9631047E-A52E-43D0-BCBB-74A7B94EE0C4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55011F25-A792-44C2-8BB9-A6A92A5637B2}" type="sibTrans" cxnId="{9631047E-A52E-43D0-BCBB-74A7B94EE0C4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E26330C9-F98B-4EED-AFE5-CFBE14A98B66}">
      <dgm:prSet phldrT="[Text]" custT="1"/>
      <dgm:spPr/>
      <dgm:t>
        <a:bodyPr/>
        <a:lstStyle/>
        <a:p>
          <a:r>
            <a:rPr lang="en-GB" sz="1000" b="1" dirty="0">
              <a:solidFill>
                <a:schemeClr val="bg1"/>
              </a:solidFill>
            </a:rPr>
            <a:t>HR Business Partner</a:t>
          </a:r>
        </a:p>
        <a:p>
          <a:r>
            <a:rPr lang="en-GB" sz="1000" b="1" i="1" dirty="0">
              <a:solidFill>
                <a:schemeClr val="bg1"/>
              </a:solidFill>
            </a:rPr>
            <a:t>EFP &amp; CF Divisions</a:t>
          </a:r>
        </a:p>
        <a:p>
          <a:r>
            <a:rPr lang="en-GB" sz="1000" dirty="0" smtClean="0">
              <a:solidFill>
                <a:schemeClr val="bg1"/>
              </a:solidFill>
            </a:rPr>
            <a:t>Yvonne Davies</a:t>
          </a:r>
          <a:endParaRPr lang="en-GB" sz="1000" dirty="0">
            <a:solidFill>
              <a:schemeClr val="bg1"/>
            </a:solidFill>
          </a:endParaRPr>
        </a:p>
      </dgm:t>
    </dgm:pt>
    <dgm:pt modelId="{083CAF54-8E46-4C27-A939-F7BFEF608B2C}" type="parTrans" cxnId="{778CD229-C720-4C2C-8115-830F584AC6FE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F37FC18B-B77E-4FEC-A74E-0A20C18D306E}" type="sibTrans" cxnId="{778CD229-C720-4C2C-8115-830F584AC6FE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181F2C2A-8569-4544-B954-3E824124122B}">
      <dgm:prSet custT="1"/>
      <dgm:spPr/>
      <dgm:t>
        <a:bodyPr/>
        <a:lstStyle/>
        <a:p>
          <a:r>
            <a:rPr lang="en-GB" sz="1000" b="1" dirty="0" smtClean="0">
              <a:solidFill>
                <a:schemeClr val="bg1"/>
              </a:solidFill>
            </a:rPr>
            <a:t>Interim </a:t>
          </a:r>
        </a:p>
        <a:p>
          <a:r>
            <a:rPr lang="en-GB" sz="1000" b="1" dirty="0" smtClean="0">
              <a:solidFill>
                <a:schemeClr val="bg1"/>
              </a:solidFill>
            </a:rPr>
            <a:t>Deputy </a:t>
          </a:r>
          <a:r>
            <a:rPr lang="en-GB" sz="1000" b="1" dirty="0">
              <a:solidFill>
                <a:schemeClr val="bg1"/>
              </a:solidFill>
            </a:rPr>
            <a:t>HR Business </a:t>
          </a:r>
          <a:r>
            <a:rPr lang="en-GB" sz="1000" b="1" dirty="0" smtClean="0">
              <a:solidFill>
                <a:schemeClr val="bg1"/>
              </a:solidFill>
            </a:rPr>
            <a:t>Partner</a:t>
          </a:r>
        </a:p>
      </dgm:t>
    </dgm:pt>
    <dgm:pt modelId="{B87EAC75-AAC4-4513-A791-60EE9DA34409}" type="parTrans" cxnId="{3302333D-8BC8-4467-9137-1BA7B6F44DEB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DDA2748F-9C80-4CDB-AF10-44ADDF102EDE}" type="sibTrans" cxnId="{3302333D-8BC8-4467-9137-1BA7B6F44DEB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348B35C2-4ED8-46F8-B541-8F3A11729B3B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>
              <a:solidFill>
                <a:schemeClr val="bg1"/>
              </a:solidFill>
            </a:rPr>
            <a:t>HR Business Partner</a:t>
          </a: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i="1" dirty="0">
              <a:solidFill>
                <a:schemeClr val="bg1"/>
              </a:solidFill>
            </a:rPr>
            <a:t>CWD Division </a:t>
          </a: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dirty="0" smtClean="0">
              <a:solidFill>
                <a:schemeClr val="bg1"/>
              </a:solidFill>
            </a:rPr>
            <a:t>Kim Jones</a:t>
          </a:r>
          <a:endParaRPr lang="en-GB" sz="1000" dirty="0">
            <a:solidFill>
              <a:schemeClr val="bg1"/>
            </a:solidFill>
          </a:endParaRPr>
        </a:p>
      </dgm:t>
    </dgm:pt>
    <dgm:pt modelId="{64D693E9-46AC-424E-9A24-A64E78922AD8}" type="parTrans" cxnId="{4B7B9BA9-E34E-4495-8518-2A2CF8D3C487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0B2C1AD1-7847-4711-8ACC-A2070AF37335}" type="sibTrans" cxnId="{4B7B9BA9-E34E-4495-8518-2A2CF8D3C487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AAAC8C46-C615-4243-96C5-25211CD4F04E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>
              <a:solidFill>
                <a:schemeClr val="bg1"/>
              </a:solidFill>
            </a:rPr>
            <a:t>HR Business Partner </a:t>
          </a: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i="1" dirty="0">
              <a:solidFill>
                <a:schemeClr val="bg1"/>
              </a:solidFill>
            </a:rPr>
            <a:t>Medicine Division </a:t>
          </a: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dirty="0" smtClean="0">
              <a:solidFill>
                <a:schemeClr val="bg1"/>
              </a:solidFill>
            </a:rPr>
            <a:t>Justine Alldritt</a:t>
          </a:r>
          <a:endParaRPr lang="en-GB" sz="1000" dirty="0">
            <a:solidFill>
              <a:schemeClr val="bg1"/>
            </a:solidFill>
          </a:endParaRPr>
        </a:p>
      </dgm:t>
    </dgm:pt>
    <dgm:pt modelId="{141EF070-DA7B-41F1-8C94-268D532E2947}" type="parTrans" cxnId="{F6158ED6-D5B8-4C7D-A7B3-B693B78F3D9F}">
      <dgm:prSet/>
      <dgm:spPr/>
      <dgm:t>
        <a:bodyPr/>
        <a:lstStyle/>
        <a:p>
          <a:endParaRPr lang="en-GB" sz="1000"/>
        </a:p>
      </dgm:t>
    </dgm:pt>
    <dgm:pt modelId="{35276695-7997-4D5B-9269-74AE48FB1710}" type="sibTrans" cxnId="{F6158ED6-D5B8-4C7D-A7B3-B693B78F3D9F}">
      <dgm:prSet/>
      <dgm:spPr/>
      <dgm:t>
        <a:bodyPr/>
        <a:lstStyle/>
        <a:p>
          <a:endParaRPr lang="en-GB" sz="1000"/>
        </a:p>
      </dgm:t>
    </dgm:pt>
    <dgm:pt modelId="{17C6FCC9-1FAF-41EC-ADD0-52C58E3877A7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>
              <a:solidFill>
                <a:schemeClr val="bg1"/>
              </a:solidFill>
            </a:rPr>
            <a:t>Deputy HR Business Partner </a:t>
          </a:r>
          <a:endParaRPr lang="en-GB" sz="1000" b="1" dirty="0" smtClean="0">
            <a:solidFill>
              <a:schemeClr val="bg1"/>
            </a:solidFill>
          </a:endParaRPr>
        </a:p>
      </dgm:t>
    </dgm:pt>
    <dgm:pt modelId="{FB88842F-EAF2-4072-AF60-E9638E4D0358}" type="parTrans" cxnId="{96D9EC25-4FB0-4F62-A557-4B46F39B0966}">
      <dgm:prSet/>
      <dgm:spPr/>
      <dgm:t>
        <a:bodyPr/>
        <a:lstStyle/>
        <a:p>
          <a:endParaRPr lang="en-GB" sz="1000"/>
        </a:p>
      </dgm:t>
    </dgm:pt>
    <dgm:pt modelId="{E0419219-8A16-42D7-975E-6C7F686A83FD}" type="sibTrans" cxnId="{96D9EC25-4FB0-4F62-A557-4B46F39B0966}">
      <dgm:prSet/>
      <dgm:spPr/>
      <dgm:t>
        <a:bodyPr/>
        <a:lstStyle/>
        <a:p>
          <a:endParaRPr lang="en-GB" sz="1000"/>
        </a:p>
      </dgm:t>
    </dgm:pt>
    <dgm:pt modelId="{92E607CE-C324-48EA-955C-74A7B7B61735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>
              <a:solidFill>
                <a:schemeClr val="bg1"/>
              </a:solidFill>
            </a:rPr>
            <a:t>Deputy Director  of HR </a:t>
          </a:r>
          <a:endParaRPr lang="en-GB" sz="1000" b="1" dirty="0" smtClean="0">
            <a:solidFill>
              <a:schemeClr val="bg1"/>
            </a:solidFill>
          </a:endParaRP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dirty="0" smtClean="0">
              <a:solidFill>
                <a:schemeClr val="bg1"/>
              </a:solidFill>
            </a:rPr>
            <a:t>Jane Haire</a:t>
          </a:r>
          <a:endParaRPr lang="en-GB" sz="1000" dirty="0">
            <a:solidFill>
              <a:schemeClr val="bg1"/>
            </a:solidFill>
          </a:endParaRPr>
        </a:p>
      </dgm:t>
    </dgm:pt>
    <dgm:pt modelId="{9BD91A39-4229-4C6A-B5E5-4DA38E151784}" type="parTrans" cxnId="{0CCE0A71-9C61-43E3-A18F-61328616A873}">
      <dgm:prSet/>
      <dgm:spPr/>
      <dgm:t>
        <a:bodyPr/>
        <a:lstStyle/>
        <a:p>
          <a:endParaRPr lang="en-GB" sz="1000"/>
        </a:p>
      </dgm:t>
    </dgm:pt>
    <dgm:pt modelId="{13331FD6-D5C8-46F1-B936-1F1469C65F0A}" type="sibTrans" cxnId="{0CCE0A71-9C61-43E3-A18F-61328616A873}">
      <dgm:prSet/>
      <dgm:spPr/>
      <dgm:t>
        <a:bodyPr/>
        <a:lstStyle/>
        <a:p>
          <a:endParaRPr lang="en-GB" sz="1000"/>
        </a:p>
      </dgm:t>
    </dgm:pt>
    <dgm:pt modelId="{1F2AFE99-17A3-4A80-8249-0DB09CE6ACB2}">
      <dgm:prSet custT="1"/>
      <dgm:spPr/>
      <dgm:t>
        <a:bodyPr/>
        <a:lstStyle/>
        <a:p>
          <a:r>
            <a:rPr lang="en-GB" sz="1000" b="1" dirty="0" smtClean="0">
              <a:solidFill>
                <a:schemeClr val="bg1"/>
              </a:solidFill>
            </a:rPr>
            <a:t>Deputy HR Business Partner</a:t>
          </a:r>
          <a:endParaRPr lang="en-GB" sz="1000" i="0" dirty="0" smtClean="0">
            <a:solidFill>
              <a:schemeClr val="bg1"/>
            </a:solidFill>
          </a:endParaRPr>
        </a:p>
      </dgm:t>
    </dgm:pt>
    <dgm:pt modelId="{5C4A0F10-2718-42AD-9115-5416BD1101DD}" type="parTrans" cxnId="{56E58748-5F0F-4E1C-8C30-0546066D9FD0}">
      <dgm:prSet/>
      <dgm:spPr/>
      <dgm:t>
        <a:bodyPr/>
        <a:lstStyle/>
        <a:p>
          <a:endParaRPr lang="en-GB" sz="1000"/>
        </a:p>
      </dgm:t>
    </dgm:pt>
    <dgm:pt modelId="{3E5E1B8A-13D6-4130-85A4-7B001498D593}" type="sibTrans" cxnId="{56E58748-5F0F-4E1C-8C30-0546066D9FD0}">
      <dgm:prSet/>
      <dgm:spPr/>
      <dgm:t>
        <a:bodyPr/>
        <a:lstStyle/>
        <a:p>
          <a:endParaRPr lang="en-GB" sz="1000"/>
        </a:p>
      </dgm:t>
    </dgm:pt>
    <dgm:pt modelId="{61BB2422-F042-47B8-89E3-32391F4427E8}">
      <dgm:prSet phldrT="[Text]" custT="1"/>
      <dgm:spPr/>
      <dgm:t>
        <a:bodyPr/>
        <a:lstStyle/>
        <a:p>
          <a:r>
            <a:rPr lang="en-GB" sz="1000" b="1" i="0" dirty="0" smtClean="0">
              <a:solidFill>
                <a:schemeClr val="bg1"/>
              </a:solidFill>
            </a:rPr>
            <a:t>HR Business Partner</a:t>
          </a:r>
        </a:p>
        <a:p>
          <a:r>
            <a:rPr lang="en-GB" sz="1000" b="1" i="1" dirty="0" smtClean="0">
              <a:solidFill>
                <a:schemeClr val="bg1"/>
              </a:solidFill>
            </a:rPr>
            <a:t>Surgery Division</a:t>
          </a:r>
        </a:p>
        <a:p>
          <a:r>
            <a:rPr lang="en-GB" sz="1000" i="0" dirty="0" smtClean="0">
              <a:solidFill>
                <a:schemeClr val="bg1"/>
              </a:solidFill>
            </a:rPr>
            <a:t>Justine Howard</a:t>
          </a:r>
        </a:p>
      </dgm:t>
    </dgm:pt>
    <dgm:pt modelId="{DB23F51E-6759-434A-AE26-E17BFF854632}" type="parTrans" cxnId="{CB9F03CD-9055-4056-BCEA-72D5EB903730}">
      <dgm:prSet/>
      <dgm:spPr/>
      <dgm:t>
        <a:bodyPr/>
        <a:lstStyle/>
        <a:p>
          <a:endParaRPr lang="en-GB" sz="1000"/>
        </a:p>
      </dgm:t>
    </dgm:pt>
    <dgm:pt modelId="{72AB5EEB-8A6F-4E39-948E-3710868C9924}" type="sibTrans" cxnId="{CB9F03CD-9055-4056-BCEA-72D5EB903730}">
      <dgm:prSet/>
      <dgm:spPr/>
      <dgm:t>
        <a:bodyPr/>
        <a:lstStyle/>
        <a:p>
          <a:endParaRPr lang="en-GB" sz="1000"/>
        </a:p>
      </dgm:t>
    </dgm:pt>
    <dgm:pt modelId="{92539379-7978-4D8B-BAD8-817E156290EE}">
      <dgm:prSet custT="1"/>
      <dgm:spPr/>
      <dgm:t>
        <a:bodyPr/>
        <a:lstStyle/>
        <a:p>
          <a:pPr algn="ctr"/>
          <a:endParaRPr lang="en-GB" sz="1000"/>
        </a:p>
      </dgm:t>
    </dgm:pt>
    <dgm:pt modelId="{F8A1A117-BF97-48E0-BA19-863632954232}" type="parTrans" cxnId="{A97B1D7F-C13F-4FD2-AA4C-686BD0A17026}">
      <dgm:prSet/>
      <dgm:spPr/>
      <dgm:t>
        <a:bodyPr/>
        <a:lstStyle/>
        <a:p>
          <a:endParaRPr lang="en-GB" sz="1000"/>
        </a:p>
      </dgm:t>
    </dgm:pt>
    <dgm:pt modelId="{F97289F2-A74D-416B-954D-4E5D845BFD80}" type="sibTrans" cxnId="{A97B1D7F-C13F-4FD2-AA4C-686BD0A17026}">
      <dgm:prSet/>
      <dgm:spPr/>
      <dgm:t>
        <a:bodyPr/>
        <a:lstStyle/>
        <a:p>
          <a:endParaRPr lang="en-GB" sz="1000"/>
        </a:p>
      </dgm:t>
    </dgm:pt>
    <dgm:pt modelId="{E8B6CC33-1256-4EAD-955F-051C16349A7D}" type="pres">
      <dgm:prSet presAssocID="{76F4EDB6-5110-482E-B3C3-F71BACB40E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E6606E1E-15E0-489E-AA3F-102649CDF9C6}" type="pres">
      <dgm:prSet presAssocID="{92E607CE-C324-48EA-955C-74A7B7B61735}" presName="hierRoot1" presStyleCnt="0">
        <dgm:presLayoutVars>
          <dgm:hierBranch val="init"/>
        </dgm:presLayoutVars>
      </dgm:prSet>
      <dgm:spPr/>
    </dgm:pt>
    <dgm:pt modelId="{02AA06DD-11D8-4C68-BE95-51B8392CB4BB}" type="pres">
      <dgm:prSet presAssocID="{92E607CE-C324-48EA-955C-74A7B7B61735}" presName="rootComposite1" presStyleCnt="0"/>
      <dgm:spPr/>
    </dgm:pt>
    <dgm:pt modelId="{542F6D65-F258-4619-AE64-326DAC1BA53A}" type="pres">
      <dgm:prSet presAssocID="{92E607CE-C324-48EA-955C-74A7B7B6173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7190431-057F-4F37-8D2B-A56DCAFC6203}" type="pres">
      <dgm:prSet presAssocID="{92E607CE-C324-48EA-955C-74A7B7B61735}" presName="rootConnector1" presStyleLbl="node1" presStyleIdx="0" presStyleCnt="0"/>
      <dgm:spPr/>
      <dgm:t>
        <a:bodyPr/>
        <a:lstStyle/>
        <a:p>
          <a:endParaRPr lang="en-GB"/>
        </a:p>
      </dgm:t>
    </dgm:pt>
    <dgm:pt modelId="{C53FA210-A141-46A4-B7FB-78A5EF3F56E8}" type="pres">
      <dgm:prSet presAssocID="{92E607CE-C324-48EA-955C-74A7B7B61735}" presName="hierChild2" presStyleCnt="0"/>
      <dgm:spPr/>
    </dgm:pt>
    <dgm:pt modelId="{F241540C-CB9F-4511-A426-5B6CAF409E7D}" type="pres">
      <dgm:prSet presAssocID="{64D693E9-46AC-424E-9A24-A64E78922AD8}" presName="Name37" presStyleLbl="parChTrans1D2" presStyleIdx="0" presStyleCnt="5"/>
      <dgm:spPr/>
      <dgm:t>
        <a:bodyPr/>
        <a:lstStyle/>
        <a:p>
          <a:endParaRPr lang="en-GB"/>
        </a:p>
      </dgm:t>
    </dgm:pt>
    <dgm:pt modelId="{1D62348F-C47F-43B4-9DEB-E9B8669EFCB6}" type="pres">
      <dgm:prSet presAssocID="{348B35C2-4ED8-46F8-B541-8F3A11729B3B}" presName="hierRoot2" presStyleCnt="0">
        <dgm:presLayoutVars>
          <dgm:hierBranch val="init"/>
        </dgm:presLayoutVars>
      </dgm:prSet>
      <dgm:spPr/>
    </dgm:pt>
    <dgm:pt modelId="{15B9FEAE-4D9E-43C9-A059-35EC2001FD06}" type="pres">
      <dgm:prSet presAssocID="{348B35C2-4ED8-46F8-B541-8F3A11729B3B}" presName="rootComposite" presStyleCnt="0"/>
      <dgm:spPr/>
    </dgm:pt>
    <dgm:pt modelId="{BF57CEFF-73C1-4F9C-937C-56A4E596D853}" type="pres">
      <dgm:prSet presAssocID="{348B35C2-4ED8-46F8-B541-8F3A11729B3B}" presName="rootText" presStyleLbl="node2" presStyleIdx="0" presStyleCnt="5" custScaleY="13115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F33D65F-C74D-4278-BAC4-347D58ED1627}" type="pres">
      <dgm:prSet presAssocID="{348B35C2-4ED8-46F8-B541-8F3A11729B3B}" presName="rootConnector" presStyleLbl="node2" presStyleIdx="0" presStyleCnt="5"/>
      <dgm:spPr/>
      <dgm:t>
        <a:bodyPr/>
        <a:lstStyle/>
        <a:p>
          <a:endParaRPr lang="en-GB"/>
        </a:p>
      </dgm:t>
    </dgm:pt>
    <dgm:pt modelId="{A1E6F000-EE7C-4031-B9CA-67CCC2877C2A}" type="pres">
      <dgm:prSet presAssocID="{348B35C2-4ED8-46F8-B541-8F3A11729B3B}" presName="hierChild4" presStyleCnt="0"/>
      <dgm:spPr/>
    </dgm:pt>
    <dgm:pt modelId="{8160722D-0A88-4F37-A5E7-475575F2A4BE}" type="pres">
      <dgm:prSet presAssocID="{B120C341-E9F2-4599-A0A0-3A85448478C0}" presName="Name37" presStyleLbl="parChTrans1D3" presStyleIdx="0" presStyleCnt="6"/>
      <dgm:spPr/>
      <dgm:t>
        <a:bodyPr/>
        <a:lstStyle/>
        <a:p>
          <a:endParaRPr lang="en-GB"/>
        </a:p>
      </dgm:t>
    </dgm:pt>
    <dgm:pt modelId="{C615A56A-EED0-4C35-B6DD-D1D7747A230E}" type="pres">
      <dgm:prSet presAssocID="{6E75241D-DD05-435D-A7A5-400383394443}" presName="hierRoot2" presStyleCnt="0">
        <dgm:presLayoutVars>
          <dgm:hierBranch val="init"/>
        </dgm:presLayoutVars>
      </dgm:prSet>
      <dgm:spPr/>
    </dgm:pt>
    <dgm:pt modelId="{BBB28ADB-720B-4CCB-B033-AEEE95F9ABFB}" type="pres">
      <dgm:prSet presAssocID="{6E75241D-DD05-435D-A7A5-400383394443}" presName="rootComposite" presStyleCnt="0"/>
      <dgm:spPr/>
    </dgm:pt>
    <dgm:pt modelId="{44C16653-CBC0-44D7-A6B8-55B00B1AFFCA}" type="pres">
      <dgm:prSet presAssocID="{6E75241D-DD05-435D-A7A5-400383394443}" presName="rootText" presStyleLbl="node3" presStyleIdx="0" presStyleCnt="6" custScaleX="102838" custScaleY="165003" custLinFactNeighborX="-30" custLinFactNeighborY="374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56E4F49-BF9C-4D34-AB34-1733EE270F6A}" type="pres">
      <dgm:prSet presAssocID="{6E75241D-DD05-435D-A7A5-400383394443}" presName="rootConnector" presStyleLbl="node3" presStyleIdx="0" presStyleCnt="6"/>
      <dgm:spPr/>
      <dgm:t>
        <a:bodyPr/>
        <a:lstStyle/>
        <a:p>
          <a:endParaRPr lang="en-GB"/>
        </a:p>
      </dgm:t>
    </dgm:pt>
    <dgm:pt modelId="{2EFD7C1D-A23A-4BD0-8378-1552C763E992}" type="pres">
      <dgm:prSet presAssocID="{6E75241D-DD05-435D-A7A5-400383394443}" presName="hierChild4" presStyleCnt="0"/>
      <dgm:spPr/>
    </dgm:pt>
    <dgm:pt modelId="{5EF6EBCE-45B6-4C76-A250-6E694291D1FD}" type="pres">
      <dgm:prSet presAssocID="{6E75241D-DD05-435D-A7A5-400383394443}" presName="hierChild5" presStyleCnt="0"/>
      <dgm:spPr/>
    </dgm:pt>
    <dgm:pt modelId="{FFAC01B5-CC43-4A98-8690-3B3CE4BBB549}" type="pres">
      <dgm:prSet presAssocID="{348B35C2-4ED8-46F8-B541-8F3A11729B3B}" presName="hierChild5" presStyleCnt="0"/>
      <dgm:spPr/>
    </dgm:pt>
    <dgm:pt modelId="{76F6221C-AB3B-44A1-B61C-78D61A3AA45F}" type="pres">
      <dgm:prSet presAssocID="{086F5293-C59E-4C27-99DF-E6DDEAB9BFA5}" presName="Name37" presStyleLbl="parChTrans1D2" presStyleIdx="1" presStyleCnt="5"/>
      <dgm:spPr/>
      <dgm:t>
        <a:bodyPr/>
        <a:lstStyle/>
        <a:p>
          <a:endParaRPr lang="en-GB"/>
        </a:p>
      </dgm:t>
    </dgm:pt>
    <dgm:pt modelId="{F13DBB2E-26E3-4875-8362-34C1525989F1}" type="pres">
      <dgm:prSet presAssocID="{D19ED207-2D5B-4CB7-9F99-58C8FA88FA00}" presName="hierRoot2" presStyleCnt="0">
        <dgm:presLayoutVars>
          <dgm:hierBranch val="init"/>
        </dgm:presLayoutVars>
      </dgm:prSet>
      <dgm:spPr/>
    </dgm:pt>
    <dgm:pt modelId="{8B0A9FCC-A7DB-4C90-ABEC-9A0C7D6C345A}" type="pres">
      <dgm:prSet presAssocID="{D19ED207-2D5B-4CB7-9F99-58C8FA88FA00}" presName="rootComposite" presStyleCnt="0"/>
      <dgm:spPr/>
    </dgm:pt>
    <dgm:pt modelId="{23B24E2B-3B2C-4818-BFF1-301C4E781AA0}" type="pres">
      <dgm:prSet presAssocID="{D19ED207-2D5B-4CB7-9F99-58C8FA88FA00}" presName="rootText" presStyleLbl="node2" presStyleIdx="1" presStyleCnt="5" custScaleY="131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64ADDF4-FE37-4FF2-8245-36D8D8767FA9}" type="pres">
      <dgm:prSet presAssocID="{D19ED207-2D5B-4CB7-9F99-58C8FA88FA00}" presName="rootConnector" presStyleLbl="node2" presStyleIdx="1" presStyleCnt="5"/>
      <dgm:spPr/>
      <dgm:t>
        <a:bodyPr/>
        <a:lstStyle/>
        <a:p>
          <a:endParaRPr lang="en-GB"/>
        </a:p>
      </dgm:t>
    </dgm:pt>
    <dgm:pt modelId="{F7521B7F-E21B-4312-B38A-ED6FEDDDF0A9}" type="pres">
      <dgm:prSet presAssocID="{D19ED207-2D5B-4CB7-9F99-58C8FA88FA00}" presName="hierChild4" presStyleCnt="0"/>
      <dgm:spPr/>
    </dgm:pt>
    <dgm:pt modelId="{1FC9D7A8-4C5D-4210-BEDA-45E7F3532668}" type="pres">
      <dgm:prSet presAssocID="{57599A17-FC55-407D-A6C2-86993CE51C57}" presName="Name37" presStyleLbl="parChTrans1D3" presStyleIdx="1" presStyleCnt="6"/>
      <dgm:spPr/>
      <dgm:t>
        <a:bodyPr/>
        <a:lstStyle/>
        <a:p>
          <a:endParaRPr lang="en-GB"/>
        </a:p>
      </dgm:t>
    </dgm:pt>
    <dgm:pt modelId="{7580CB32-1F36-4EFF-BCDF-A3627EE428C3}" type="pres">
      <dgm:prSet presAssocID="{89600E3F-F69B-4CF9-84B2-51484B462392}" presName="hierRoot2" presStyleCnt="0">
        <dgm:presLayoutVars>
          <dgm:hierBranch val="init"/>
        </dgm:presLayoutVars>
      </dgm:prSet>
      <dgm:spPr/>
    </dgm:pt>
    <dgm:pt modelId="{0CB74F2B-99AB-4A8C-AFA1-E6B554A22DF5}" type="pres">
      <dgm:prSet presAssocID="{89600E3F-F69B-4CF9-84B2-51484B462392}" presName="rootComposite" presStyleCnt="0"/>
      <dgm:spPr/>
    </dgm:pt>
    <dgm:pt modelId="{CA3C434C-884B-4CFD-9672-B40AD4822B37}" type="pres">
      <dgm:prSet presAssocID="{89600E3F-F69B-4CF9-84B2-51484B462392}" presName="rootText" presStyleLbl="node3" presStyleIdx="1" presStyleCnt="6" custScaleY="161337" custLinFactNeighborX="2043" custLinFactNeighborY="797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E5D2594-EB2C-41FE-AF74-B1C6E8252F7C}" type="pres">
      <dgm:prSet presAssocID="{89600E3F-F69B-4CF9-84B2-51484B462392}" presName="rootConnector" presStyleLbl="node3" presStyleIdx="1" presStyleCnt="6"/>
      <dgm:spPr/>
      <dgm:t>
        <a:bodyPr/>
        <a:lstStyle/>
        <a:p>
          <a:endParaRPr lang="en-GB"/>
        </a:p>
      </dgm:t>
    </dgm:pt>
    <dgm:pt modelId="{38F369F7-A71E-436A-A9A9-340E8844B1BC}" type="pres">
      <dgm:prSet presAssocID="{89600E3F-F69B-4CF9-84B2-51484B462392}" presName="hierChild4" presStyleCnt="0"/>
      <dgm:spPr/>
    </dgm:pt>
    <dgm:pt modelId="{19718B3A-76C3-4DA0-92DE-EBB0BFEA77F0}" type="pres">
      <dgm:prSet presAssocID="{89600E3F-F69B-4CF9-84B2-51484B462392}" presName="hierChild5" presStyleCnt="0"/>
      <dgm:spPr/>
    </dgm:pt>
    <dgm:pt modelId="{28C28FD5-D43B-42E9-BF7D-61D4F89C01FB}" type="pres">
      <dgm:prSet presAssocID="{D19ED207-2D5B-4CB7-9F99-58C8FA88FA00}" presName="hierChild5" presStyleCnt="0"/>
      <dgm:spPr/>
    </dgm:pt>
    <dgm:pt modelId="{A9E7AF4E-9DD6-4268-91DD-7A6B8A0DB272}" type="pres">
      <dgm:prSet presAssocID="{DB23F51E-6759-434A-AE26-E17BFF854632}" presName="Name37" presStyleLbl="parChTrans1D2" presStyleIdx="2" presStyleCnt="5"/>
      <dgm:spPr/>
      <dgm:t>
        <a:bodyPr/>
        <a:lstStyle/>
        <a:p>
          <a:endParaRPr lang="en-GB"/>
        </a:p>
      </dgm:t>
    </dgm:pt>
    <dgm:pt modelId="{CCC2903F-5F40-4CEB-B031-FFCBD827B5DF}" type="pres">
      <dgm:prSet presAssocID="{61BB2422-F042-47B8-89E3-32391F4427E8}" presName="hierRoot2" presStyleCnt="0">
        <dgm:presLayoutVars>
          <dgm:hierBranch val="init"/>
        </dgm:presLayoutVars>
      </dgm:prSet>
      <dgm:spPr/>
    </dgm:pt>
    <dgm:pt modelId="{B50650B1-E397-4BBD-B863-B532277A5027}" type="pres">
      <dgm:prSet presAssocID="{61BB2422-F042-47B8-89E3-32391F4427E8}" presName="rootComposite" presStyleCnt="0"/>
      <dgm:spPr/>
    </dgm:pt>
    <dgm:pt modelId="{D0986B87-9DC3-4D47-8326-585F1E012D57}" type="pres">
      <dgm:prSet presAssocID="{61BB2422-F042-47B8-89E3-32391F4427E8}" presName="rootText" presStyleLbl="node2" presStyleIdx="2" presStyleCnt="5" custScaleY="131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0B38694-95E4-4F1C-A16F-AEF4CBE9BDA7}" type="pres">
      <dgm:prSet presAssocID="{61BB2422-F042-47B8-89E3-32391F4427E8}" presName="rootConnector" presStyleLbl="node2" presStyleIdx="2" presStyleCnt="5"/>
      <dgm:spPr/>
      <dgm:t>
        <a:bodyPr/>
        <a:lstStyle/>
        <a:p>
          <a:endParaRPr lang="en-GB"/>
        </a:p>
      </dgm:t>
    </dgm:pt>
    <dgm:pt modelId="{6D445F7F-54A3-4A14-9994-C95C39DA2438}" type="pres">
      <dgm:prSet presAssocID="{61BB2422-F042-47B8-89E3-32391F4427E8}" presName="hierChild4" presStyleCnt="0"/>
      <dgm:spPr/>
    </dgm:pt>
    <dgm:pt modelId="{F1C6A711-EBDA-46CF-968A-92EC7389D252}" type="pres">
      <dgm:prSet presAssocID="{F8A1A117-BF97-48E0-BA19-863632954232}" presName="Name37" presStyleLbl="parChTrans1D3" presStyleIdx="2" presStyleCnt="6"/>
      <dgm:spPr/>
      <dgm:t>
        <a:bodyPr/>
        <a:lstStyle/>
        <a:p>
          <a:endParaRPr lang="en-GB"/>
        </a:p>
      </dgm:t>
    </dgm:pt>
    <dgm:pt modelId="{56342A70-A566-4698-BD47-6B95A7EF515B}" type="pres">
      <dgm:prSet presAssocID="{92539379-7978-4D8B-BAD8-817E156290EE}" presName="hierRoot2" presStyleCnt="0">
        <dgm:presLayoutVars>
          <dgm:hierBranch val="init"/>
        </dgm:presLayoutVars>
      </dgm:prSet>
      <dgm:spPr/>
    </dgm:pt>
    <dgm:pt modelId="{30E48EE7-F1E0-402A-B6AD-A32A6721BCC3}" type="pres">
      <dgm:prSet presAssocID="{92539379-7978-4D8B-BAD8-817E156290EE}" presName="rootComposite" presStyleCnt="0"/>
      <dgm:spPr/>
    </dgm:pt>
    <dgm:pt modelId="{2E3B129A-3932-49BB-B098-38F5D8D2BACC}" type="pres">
      <dgm:prSet presAssocID="{92539379-7978-4D8B-BAD8-817E156290EE}" presName="rootText" presStyleLbl="node3" presStyleIdx="2" presStyleCnt="6" custScaleY="17198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FF05109-8924-4392-8B0C-A7EC7A66E999}" type="pres">
      <dgm:prSet presAssocID="{92539379-7978-4D8B-BAD8-817E156290EE}" presName="rootConnector" presStyleLbl="node3" presStyleIdx="2" presStyleCnt="6"/>
      <dgm:spPr/>
      <dgm:t>
        <a:bodyPr/>
        <a:lstStyle/>
        <a:p>
          <a:endParaRPr lang="en-GB"/>
        </a:p>
      </dgm:t>
    </dgm:pt>
    <dgm:pt modelId="{4DE346DB-7726-4B0C-8E45-89B39C087968}" type="pres">
      <dgm:prSet presAssocID="{92539379-7978-4D8B-BAD8-817E156290EE}" presName="hierChild4" presStyleCnt="0"/>
      <dgm:spPr/>
    </dgm:pt>
    <dgm:pt modelId="{98E1B598-D240-40DC-BFB5-1A78079B9FC2}" type="pres">
      <dgm:prSet presAssocID="{92539379-7978-4D8B-BAD8-817E156290EE}" presName="hierChild5" presStyleCnt="0"/>
      <dgm:spPr/>
    </dgm:pt>
    <dgm:pt modelId="{916BD7E1-DB8C-40F5-8A85-E36105993749}" type="pres">
      <dgm:prSet presAssocID="{61BB2422-F042-47B8-89E3-32391F4427E8}" presName="hierChild5" presStyleCnt="0"/>
      <dgm:spPr/>
    </dgm:pt>
    <dgm:pt modelId="{338B39E7-14DF-4AB5-AC83-190E1E3A3D9A}" type="pres">
      <dgm:prSet presAssocID="{083CAF54-8E46-4C27-A939-F7BFEF608B2C}" presName="Name37" presStyleLbl="parChTrans1D2" presStyleIdx="3" presStyleCnt="5"/>
      <dgm:spPr/>
      <dgm:t>
        <a:bodyPr/>
        <a:lstStyle/>
        <a:p>
          <a:endParaRPr lang="en-GB"/>
        </a:p>
      </dgm:t>
    </dgm:pt>
    <dgm:pt modelId="{DA23082B-8FFE-466F-8A29-64208B845C03}" type="pres">
      <dgm:prSet presAssocID="{E26330C9-F98B-4EED-AFE5-CFBE14A98B66}" presName="hierRoot2" presStyleCnt="0">
        <dgm:presLayoutVars>
          <dgm:hierBranch val="init"/>
        </dgm:presLayoutVars>
      </dgm:prSet>
      <dgm:spPr/>
    </dgm:pt>
    <dgm:pt modelId="{DE87B460-7A9C-4C65-B8D6-E10C571FA542}" type="pres">
      <dgm:prSet presAssocID="{E26330C9-F98B-4EED-AFE5-CFBE14A98B66}" presName="rootComposite" presStyleCnt="0"/>
      <dgm:spPr/>
    </dgm:pt>
    <dgm:pt modelId="{75DA4DA2-A2DF-48EA-BC72-64ADA1CA7258}" type="pres">
      <dgm:prSet presAssocID="{E26330C9-F98B-4EED-AFE5-CFBE14A98B66}" presName="rootText" presStyleLbl="node2" presStyleIdx="3" presStyleCnt="5" custScaleY="131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48869B6-FAE0-4F42-84F5-60D5FA5B1109}" type="pres">
      <dgm:prSet presAssocID="{E26330C9-F98B-4EED-AFE5-CFBE14A98B66}" presName="rootConnector" presStyleLbl="node2" presStyleIdx="3" presStyleCnt="5"/>
      <dgm:spPr/>
      <dgm:t>
        <a:bodyPr/>
        <a:lstStyle/>
        <a:p>
          <a:endParaRPr lang="en-GB"/>
        </a:p>
      </dgm:t>
    </dgm:pt>
    <dgm:pt modelId="{1F00E69D-AA6C-467A-9EC8-9109392BD65D}" type="pres">
      <dgm:prSet presAssocID="{E26330C9-F98B-4EED-AFE5-CFBE14A98B66}" presName="hierChild4" presStyleCnt="0"/>
      <dgm:spPr/>
    </dgm:pt>
    <dgm:pt modelId="{FF29313C-0D4A-47A9-9020-F0ADB4F8F6AF}" type="pres">
      <dgm:prSet presAssocID="{B87EAC75-AAC4-4513-A791-60EE9DA34409}" presName="Name37" presStyleLbl="parChTrans1D3" presStyleIdx="3" presStyleCnt="6"/>
      <dgm:spPr/>
      <dgm:t>
        <a:bodyPr/>
        <a:lstStyle/>
        <a:p>
          <a:endParaRPr lang="en-GB"/>
        </a:p>
      </dgm:t>
    </dgm:pt>
    <dgm:pt modelId="{B9B5AA22-AD5A-4439-8C9B-6297D23A557A}" type="pres">
      <dgm:prSet presAssocID="{181F2C2A-8569-4544-B954-3E824124122B}" presName="hierRoot2" presStyleCnt="0">
        <dgm:presLayoutVars>
          <dgm:hierBranch val="init"/>
        </dgm:presLayoutVars>
      </dgm:prSet>
      <dgm:spPr/>
    </dgm:pt>
    <dgm:pt modelId="{0D9CF7D8-81AE-4CF8-B726-B22E12089F52}" type="pres">
      <dgm:prSet presAssocID="{181F2C2A-8569-4544-B954-3E824124122B}" presName="rootComposite" presStyleCnt="0"/>
      <dgm:spPr/>
    </dgm:pt>
    <dgm:pt modelId="{2B78EC2E-F947-438E-88BD-68566F30DE96}" type="pres">
      <dgm:prSet presAssocID="{181F2C2A-8569-4544-B954-3E824124122B}" presName="rootText" presStyleLbl="node3" presStyleIdx="3" presStyleCnt="6" custScaleY="16732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9B7468C-98EF-4FD9-BB86-E90E596427A0}" type="pres">
      <dgm:prSet presAssocID="{181F2C2A-8569-4544-B954-3E824124122B}" presName="rootConnector" presStyleLbl="node3" presStyleIdx="3" presStyleCnt="6"/>
      <dgm:spPr/>
      <dgm:t>
        <a:bodyPr/>
        <a:lstStyle/>
        <a:p>
          <a:endParaRPr lang="en-GB"/>
        </a:p>
      </dgm:t>
    </dgm:pt>
    <dgm:pt modelId="{7DCE9F45-1D4E-4E89-ABD3-7B630ECFCF74}" type="pres">
      <dgm:prSet presAssocID="{181F2C2A-8569-4544-B954-3E824124122B}" presName="hierChild4" presStyleCnt="0"/>
      <dgm:spPr/>
    </dgm:pt>
    <dgm:pt modelId="{BD0D94DB-7F23-4F1D-9D7B-A358BF9BF989}" type="pres">
      <dgm:prSet presAssocID="{181F2C2A-8569-4544-B954-3E824124122B}" presName="hierChild5" presStyleCnt="0"/>
      <dgm:spPr/>
    </dgm:pt>
    <dgm:pt modelId="{02E0759A-B931-4DE1-A0F6-C4BA78300524}" type="pres">
      <dgm:prSet presAssocID="{5C4A0F10-2718-42AD-9115-5416BD1101DD}" presName="Name37" presStyleLbl="parChTrans1D3" presStyleIdx="4" presStyleCnt="6"/>
      <dgm:spPr/>
      <dgm:t>
        <a:bodyPr/>
        <a:lstStyle/>
        <a:p>
          <a:endParaRPr lang="en-GB"/>
        </a:p>
      </dgm:t>
    </dgm:pt>
    <dgm:pt modelId="{7474F7AE-F711-4F08-91B5-15EF3DF43C20}" type="pres">
      <dgm:prSet presAssocID="{1F2AFE99-17A3-4A80-8249-0DB09CE6ACB2}" presName="hierRoot2" presStyleCnt="0">
        <dgm:presLayoutVars>
          <dgm:hierBranch val="init"/>
        </dgm:presLayoutVars>
      </dgm:prSet>
      <dgm:spPr/>
    </dgm:pt>
    <dgm:pt modelId="{D87EA46C-7462-4300-AAC5-B4BD13429EA4}" type="pres">
      <dgm:prSet presAssocID="{1F2AFE99-17A3-4A80-8249-0DB09CE6ACB2}" presName="rootComposite" presStyleCnt="0"/>
      <dgm:spPr/>
    </dgm:pt>
    <dgm:pt modelId="{8BF44040-1E7B-46A0-A269-B2DC69CC4760}" type="pres">
      <dgm:prSet presAssocID="{1F2AFE99-17A3-4A80-8249-0DB09CE6ACB2}" presName="rootText" presStyleLbl="node3" presStyleIdx="4" presStyleCnt="6" custScaleX="110323" custScaleY="136293" custLinFactNeighborX="-422" custLinFactNeighborY="420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EAB2458-7C5F-444C-B980-1AB4D6FA1C06}" type="pres">
      <dgm:prSet presAssocID="{1F2AFE99-17A3-4A80-8249-0DB09CE6ACB2}" presName="rootConnector" presStyleLbl="node3" presStyleIdx="4" presStyleCnt="6"/>
      <dgm:spPr/>
      <dgm:t>
        <a:bodyPr/>
        <a:lstStyle/>
        <a:p>
          <a:endParaRPr lang="en-GB"/>
        </a:p>
      </dgm:t>
    </dgm:pt>
    <dgm:pt modelId="{DBF78C05-C789-4ACC-AAC9-DC17F8785D99}" type="pres">
      <dgm:prSet presAssocID="{1F2AFE99-17A3-4A80-8249-0DB09CE6ACB2}" presName="hierChild4" presStyleCnt="0"/>
      <dgm:spPr/>
    </dgm:pt>
    <dgm:pt modelId="{9160D937-8857-4B2B-83BA-5B90565813E3}" type="pres">
      <dgm:prSet presAssocID="{1F2AFE99-17A3-4A80-8249-0DB09CE6ACB2}" presName="hierChild5" presStyleCnt="0"/>
      <dgm:spPr/>
    </dgm:pt>
    <dgm:pt modelId="{F34FEB7E-C37F-4AC0-A64A-A23BF2F14964}" type="pres">
      <dgm:prSet presAssocID="{E26330C9-F98B-4EED-AFE5-CFBE14A98B66}" presName="hierChild5" presStyleCnt="0"/>
      <dgm:spPr/>
    </dgm:pt>
    <dgm:pt modelId="{6F435181-9A92-4663-8051-91A2278F0392}" type="pres">
      <dgm:prSet presAssocID="{141EF070-DA7B-41F1-8C94-268D532E2947}" presName="Name37" presStyleLbl="parChTrans1D2" presStyleIdx="4" presStyleCnt="5"/>
      <dgm:spPr/>
      <dgm:t>
        <a:bodyPr/>
        <a:lstStyle/>
        <a:p>
          <a:endParaRPr lang="en-GB"/>
        </a:p>
      </dgm:t>
    </dgm:pt>
    <dgm:pt modelId="{5DC797F9-7F4D-42F8-9BD2-EDA6B4DFFF03}" type="pres">
      <dgm:prSet presAssocID="{AAAC8C46-C615-4243-96C5-25211CD4F04E}" presName="hierRoot2" presStyleCnt="0">
        <dgm:presLayoutVars>
          <dgm:hierBranch val="init"/>
        </dgm:presLayoutVars>
      </dgm:prSet>
      <dgm:spPr/>
    </dgm:pt>
    <dgm:pt modelId="{B2AA6244-634E-4EA0-8F35-3FBFEF9A4C85}" type="pres">
      <dgm:prSet presAssocID="{AAAC8C46-C615-4243-96C5-25211CD4F04E}" presName="rootComposite" presStyleCnt="0"/>
      <dgm:spPr/>
    </dgm:pt>
    <dgm:pt modelId="{5CDAB981-7484-401A-A3FF-66EB3D20785E}" type="pres">
      <dgm:prSet presAssocID="{AAAC8C46-C615-4243-96C5-25211CD4F04E}" presName="rootText" presStyleLbl="node2" presStyleIdx="4" presStyleCnt="5" custScaleY="11661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6D58640-1E7B-49E3-94E5-ABA09189AB61}" type="pres">
      <dgm:prSet presAssocID="{AAAC8C46-C615-4243-96C5-25211CD4F04E}" presName="rootConnector" presStyleLbl="node2" presStyleIdx="4" presStyleCnt="5"/>
      <dgm:spPr/>
      <dgm:t>
        <a:bodyPr/>
        <a:lstStyle/>
        <a:p>
          <a:endParaRPr lang="en-GB"/>
        </a:p>
      </dgm:t>
    </dgm:pt>
    <dgm:pt modelId="{01958527-18C0-4FBC-848A-EFC21F1979CE}" type="pres">
      <dgm:prSet presAssocID="{AAAC8C46-C615-4243-96C5-25211CD4F04E}" presName="hierChild4" presStyleCnt="0"/>
      <dgm:spPr/>
    </dgm:pt>
    <dgm:pt modelId="{6D6E8339-010F-4221-AA3D-AD2825D0E861}" type="pres">
      <dgm:prSet presAssocID="{FB88842F-EAF2-4072-AF60-E9638E4D0358}" presName="Name37" presStyleLbl="parChTrans1D3" presStyleIdx="5" presStyleCnt="6"/>
      <dgm:spPr/>
      <dgm:t>
        <a:bodyPr/>
        <a:lstStyle/>
        <a:p>
          <a:endParaRPr lang="en-GB"/>
        </a:p>
      </dgm:t>
    </dgm:pt>
    <dgm:pt modelId="{B61010ED-52DF-45D9-BBBF-55B8F9B361B4}" type="pres">
      <dgm:prSet presAssocID="{17C6FCC9-1FAF-41EC-ADD0-52C58E3877A7}" presName="hierRoot2" presStyleCnt="0">
        <dgm:presLayoutVars>
          <dgm:hierBranch val="init"/>
        </dgm:presLayoutVars>
      </dgm:prSet>
      <dgm:spPr/>
    </dgm:pt>
    <dgm:pt modelId="{63383D56-A5FF-4CAE-B48E-3FC8CB79A28F}" type="pres">
      <dgm:prSet presAssocID="{17C6FCC9-1FAF-41EC-ADD0-52C58E3877A7}" presName="rootComposite" presStyleCnt="0"/>
      <dgm:spPr/>
    </dgm:pt>
    <dgm:pt modelId="{36380BD3-1F2E-4BB0-AF98-BECBD2DA5B94}" type="pres">
      <dgm:prSet presAssocID="{17C6FCC9-1FAF-41EC-ADD0-52C58E3877A7}" presName="rootText" presStyleLbl="node3" presStyleIdx="5" presStyleCnt="6" custScaleX="91539" custScaleY="16284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A8C98A7-AB37-44B1-A1A2-79ACC51AF53C}" type="pres">
      <dgm:prSet presAssocID="{17C6FCC9-1FAF-41EC-ADD0-52C58E3877A7}" presName="rootConnector" presStyleLbl="node3" presStyleIdx="5" presStyleCnt="6"/>
      <dgm:spPr/>
      <dgm:t>
        <a:bodyPr/>
        <a:lstStyle/>
        <a:p>
          <a:endParaRPr lang="en-GB"/>
        </a:p>
      </dgm:t>
    </dgm:pt>
    <dgm:pt modelId="{66619423-984A-480F-9265-539DC9630914}" type="pres">
      <dgm:prSet presAssocID="{17C6FCC9-1FAF-41EC-ADD0-52C58E3877A7}" presName="hierChild4" presStyleCnt="0"/>
      <dgm:spPr/>
    </dgm:pt>
    <dgm:pt modelId="{C5881AB0-D431-4DBB-B413-0306166FD75E}" type="pres">
      <dgm:prSet presAssocID="{17C6FCC9-1FAF-41EC-ADD0-52C58E3877A7}" presName="hierChild5" presStyleCnt="0"/>
      <dgm:spPr/>
    </dgm:pt>
    <dgm:pt modelId="{06E20E46-AE8B-41DA-B80C-B54B4F3C3774}" type="pres">
      <dgm:prSet presAssocID="{AAAC8C46-C615-4243-96C5-25211CD4F04E}" presName="hierChild5" presStyleCnt="0"/>
      <dgm:spPr/>
    </dgm:pt>
    <dgm:pt modelId="{37DFEE97-39C6-440C-8468-D5EF260E4E3D}" type="pres">
      <dgm:prSet presAssocID="{92E607CE-C324-48EA-955C-74A7B7B61735}" presName="hierChild3" presStyleCnt="0"/>
      <dgm:spPr/>
    </dgm:pt>
  </dgm:ptLst>
  <dgm:cxnLst>
    <dgm:cxn modelId="{285A5FB0-05CA-477A-B255-F04FC774F133}" type="presOf" srcId="{E26330C9-F98B-4EED-AFE5-CFBE14A98B66}" destId="{75DA4DA2-A2DF-48EA-BC72-64ADA1CA7258}" srcOrd="0" destOrd="0" presId="urn:microsoft.com/office/officeart/2005/8/layout/orgChart1"/>
    <dgm:cxn modelId="{EBD82AB3-74C0-43EA-9258-E0CADBBB7D11}" type="presOf" srcId="{348B35C2-4ED8-46F8-B541-8F3A11729B3B}" destId="{BF57CEFF-73C1-4F9C-937C-56A4E596D853}" srcOrd="0" destOrd="0" presId="urn:microsoft.com/office/officeart/2005/8/layout/orgChart1"/>
    <dgm:cxn modelId="{40179FB7-C69D-4305-A685-7D28F02021FF}" type="presOf" srcId="{AAAC8C46-C615-4243-96C5-25211CD4F04E}" destId="{5CDAB981-7484-401A-A3FF-66EB3D20785E}" srcOrd="0" destOrd="0" presId="urn:microsoft.com/office/officeart/2005/8/layout/orgChart1"/>
    <dgm:cxn modelId="{0CCE0A71-9C61-43E3-A18F-61328616A873}" srcId="{76F4EDB6-5110-482E-B3C3-F71BACB40EFE}" destId="{92E607CE-C324-48EA-955C-74A7B7B61735}" srcOrd="0" destOrd="0" parTransId="{9BD91A39-4229-4C6A-B5E5-4DA38E151784}" sibTransId="{13331FD6-D5C8-46F1-B936-1F1469C65F0A}"/>
    <dgm:cxn modelId="{BBA6F093-F841-40D8-990A-C5199EDAA8A4}" type="presOf" srcId="{61BB2422-F042-47B8-89E3-32391F4427E8}" destId="{D0986B87-9DC3-4D47-8326-585F1E012D57}" srcOrd="0" destOrd="0" presId="urn:microsoft.com/office/officeart/2005/8/layout/orgChart1"/>
    <dgm:cxn modelId="{AE995FA2-8E3F-444A-BCFB-94F124D671D3}" type="presOf" srcId="{B120C341-E9F2-4599-A0A0-3A85448478C0}" destId="{8160722D-0A88-4F37-A5E7-475575F2A4BE}" srcOrd="0" destOrd="0" presId="urn:microsoft.com/office/officeart/2005/8/layout/orgChart1"/>
    <dgm:cxn modelId="{9A048F4A-1085-4C5F-A75D-63EC2B3455F4}" type="presOf" srcId="{B87EAC75-AAC4-4513-A791-60EE9DA34409}" destId="{FF29313C-0D4A-47A9-9020-F0ADB4F8F6AF}" srcOrd="0" destOrd="0" presId="urn:microsoft.com/office/officeart/2005/8/layout/orgChart1"/>
    <dgm:cxn modelId="{7CFBC2DF-3A50-462D-9BAA-167911308520}" type="presOf" srcId="{6E75241D-DD05-435D-A7A5-400383394443}" destId="{44C16653-CBC0-44D7-A6B8-55B00B1AFFCA}" srcOrd="0" destOrd="0" presId="urn:microsoft.com/office/officeart/2005/8/layout/orgChart1"/>
    <dgm:cxn modelId="{C51B685B-388D-4609-A5AB-2D3038880168}" type="presOf" srcId="{181F2C2A-8569-4544-B954-3E824124122B}" destId="{A9B7468C-98EF-4FD9-BB86-E90E596427A0}" srcOrd="1" destOrd="0" presId="urn:microsoft.com/office/officeart/2005/8/layout/orgChart1"/>
    <dgm:cxn modelId="{5869CA04-2021-46C4-B8EB-C9319B880D35}" type="presOf" srcId="{348B35C2-4ED8-46F8-B541-8F3A11729B3B}" destId="{3F33D65F-C74D-4278-BAC4-347D58ED1627}" srcOrd="1" destOrd="0" presId="urn:microsoft.com/office/officeart/2005/8/layout/orgChart1"/>
    <dgm:cxn modelId="{188629F3-19CE-4E87-8190-D9BACC39E870}" type="presOf" srcId="{141EF070-DA7B-41F1-8C94-268D532E2947}" destId="{6F435181-9A92-4663-8051-91A2278F0392}" srcOrd="0" destOrd="0" presId="urn:microsoft.com/office/officeart/2005/8/layout/orgChart1"/>
    <dgm:cxn modelId="{713338E4-C286-4157-97CC-BF5454E932F9}" type="presOf" srcId="{1F2AFE99-17A3-4A80-8249-0DB09CE6ACB2}" destId="{BEAB2458-7C5F-444C-B980-1AB4D6FA1C06}" srcOrd="1" destOrd="0" presId="urn:microsoft.com/office/officeart/2005/8/layout/orgChart1"/>
    <dgm:cxn modelId="{350F4084-FE11-493D-A7B8-BBAF824DCEC3}" type="presOf" srcId="{17C6FCC9-1FAF-41EC-ADD0-52C58E3877A7}" destId="{AA8C98A7-AB37-44B1-A1A2-79ACC51AF53C}" srcOrd="1" destOrd="0" presId="urn:microsoft.com/office/officeart/2005/8/layout/orgChart1"/>
    <dgm:cxn modelId="{8EF744BC-0797-4BA9-9ECA-DFEC1D662924}" type="presOf" srcId="{64D693E9-46AC-424E-9A24-A64E78922AD8}" destId="{F241540C-CB9F-4511-A426-5B6CAF409E7D}" srcOrd="0" destOrd="0" presId="urn:microsoft.com/office/officeart/2005/8/layout/orgChart1"/>
    <dgm:cxn modelId="{7B3CAA22-A672-4EA0-B9AC-0A5076A86F19}" type="presOf" srcId="{57599A17-FC55-407D-A6C2-86993CE51C57}" destId="{1FC9D7A8-4C5D-4210-BEDA-45E7F3532668}" srcOrd="0" destOrd="0" presId="urn:microsoft.com/office/officeart/2005/8/layout/orgChart1"/>
    <dgm:cxn modelId="{64551E23-A73B-48B0-9A24-A12848387DCD}" type="presOf" srcId="{89600E3F-F69B-4CF9-84B2-51484B462392}" destId="{7E5D2594-EB2C-41FE-AF74-B1C6E8252F7C}" srcOrd="1" destOrd="0" presId="urn:microsoft.com/office/officeart/2005/8/layout/orgChart1"/>
    <dgm:cxn modelId="{9D14DD1A-F24A-4521-88BE-973E0FD68F64}" srcId="{348B35C2-4ED8-46F8-B541-8F3A11729B3B}" destId="{6E75241D-DD05-435D-A7A5-400383394443}" srcOrd="0" destOrd="0" parTransId="{B120C341-E9F2-4599-A0A0-3A85448478C0}" sibTransId="{7DFE39A2-453F-4564-AF85-050BDDCD8126}"/>
    <dgm:cxn modelId="{B6706BDC-B834-43E9-8568-F14831A85C58}" type="presOf" srcId="{181F2C2A-8569-4544-B954-3E824124122B}" destId="{2B78EC2E-F947-438E-88BD-68566F30DE96}" srcOrd="0" destOrd="0" presId="urn:microsoft.com/office/officeart/2005/8/layout/orgChart1"/>
    <dgm:cxn modelId="{D403719E-A96F-4C4B-A046-F0C639C6C2DC}" type="presOf" srcId="{E26330C9-F98B-4EED-AFE5-CFBE14A98B66}" destId="{B48869B6-FAE0-4F42-84F5-60D5FA5B1109}" srcOrd="1" destOrd="0" presId="urn:microsoft.com/office/officeart/2005/8/layout/orgChart1"/>
    <dgm:cxn modelId="{1E31CF1F-F878-42E9-B1FA-9B4331DE31D1}" type="presOf" srcId="{92539379-7978-4D8B-BAD8-817E156290EE}" destId="{8FF05109-8924-4392-8B0C-A7EC7A66E999}" srcOrd="1" destOrd="0" presId="urn:microsoft.com/office/officeart/2005/8/layout/orgChart1"/>
    <dgm:cxn modelId="{A3474E65-6149-4C5B-958F-9D24F7362E5F}" type="presOf" srcId="{DB23F51E-6759-434A-AE26-E17BFF854632}" destId="{A9E7AF4E-9DD6-4268-91DD-7A6B8A0DB272}" srcOrd="0" destOrd="0" presId="urn:microsoft.com/office/officeart/2005/8/layout/orgChart1"/>
    <dgm:cxn modelId="{F6158ED6-D5B8-4C7D-A7B3-B693B78F3D9F}" srcId="{92E607CE-C324-48EA-955C-74A7B7B61735}" destId="{AAAC8C46-C615-4243-96C5-25211CD4F04E}" srcOrd="4" destOrd="0" parTransId="{141EF070-DA7B-41F1-8C94-268D532E2947}" sibTransId="{35276695-7997-4D5B-9269-74AE48FB1710}"/>
    <dgm:cxn modelId="{87AFB144-8EB7-43F2-9C4C-F993A706D1B7}" type="presOf" srcId="{89600E3F-F69B-4CF9-84B2-51484B462392}" destId="{CA3C434C-884B-4CFD-9672-B40AD4822B37}" srcOrd="0" destOrd="0" presId="urn:microsoft.com/office/officeart/2005/8/layout/orgChart1"/>
    <dgm:cxn modelId="{DFF3E050-5F73-4C87-BEEA-4D8E474244DB}" type="presOf" srcId="{6E75241D-DD05-435D-A7A5-400383394443}" destId="{856E4F49-BF9C-4D34-AB34-1733EE270F6A}" srcOrd="1" destOrd="0" presId="urn:microsoft.com/office/officeart/2005/8/layout/orgChart1"/>
    <dgm:cxn modelId="{A8059F38-88E4-4B55-BA69-2ABDB1073AE8}" srcId="{92E607CE-C324-48EA-955C-74A7B7B61735}" destId="{D19ED207-2D5B-4CB7-9F99-58C8FA88FA00}" srcOrd="1" destOrd="0" parTransId="{086F5293-C59E-4C27-99DF-E6DDEAB9BFA5}" sibTransId="{48F7F888-ED9B-4FBE-9D69-D229AFA2CC48}"/>
    <dgm:cxn modelId="{778CD229-C720-4C2C-8115-830F584AC6FE}" srcId="{92E607CE-C324-48EA-955C-74A7B7B61735}" destId="{E26330C9-F98B-4EED-AFE5-CFBE14A98B66}" srcOrd="3" destOrd="0" parTransId="{083CAF54-8E46-4C27-A939-F7BFEF608B2C}" sibTransId="{F37FC18B-B77E-4FEC-A74E-0A20C18D306E}"/>
    <dgm:cxn modelId="{A97B1D7F-C13F-4FD2-AA4C-686BD0A17026}" srcId="{61BB2422-F042-47B8-89E3-32391F4427E8}" destId="{92539379-7978-4D8B-BAD8-817E156290EE}" srcOrd="0" destOrd="0" parTransId="{F8A1A117-BF97-48E0-BA19-863632954232}" sibTransId="{F97289F2-A74D-416B-954D-4E5D845BFD80}"/>
    <dgm:cxn modelId="{3A6F44BF-092D-4284-8D89-35CF44F5F780}" type="presOf" srcId="{D19ED207-2D5B-4CB7-9F99-58C8FA88FA00}" destId="{23B24E2B-3B2C-4818-BFF1-301C4E781AA0}" srcOrd="0" destOrd="0" presId="urn:microsoft.com/office/officeart/2005/8/layout/orgChart1"/>
    <dgm:cxn modelId="{1E390BEB-5845-44EA-8120-4204EC9618A4}" type="presOf" srcId="{61BB2422-F042-47B8-89E3-32391F4427E8}" destId="{90B38694-95E4-4F1C-A16F-AEF4CBE9BDA7}" srcOrd="1" destOrd="0" presId="urn:microsoft.com/office/officeart/2005/8/layout/orgChart1"/>
    <dgm:cxn modelId="{A248549C-3869-4C95-BF06-053D0AFA91DD}" type="presOf" srcId="{083CAF54-8E46-4C27-A939-F7BFEF608B2C}" destId="{338B39E7-14DF-4AB5-AC83-190E1E3A3D9A}" srcOrd="0" destOrd="0" presId="urn:microsoft.com/office/officeart/2005/8/layout/orgChart1"/>
    <dgm:cxn modelId="{111A8BA1-5863-4C47-B948-301E4066223C}" type="presOf" srcId="{AAAC8C46-C615-4243-96C5-25211CD4F04E}" destId="{36D58640-1E7B-49E3-94E5-ABA09189AB61}" srcOrd="1" destOrd="0" presId="urn:microsoft.com/office/officeart/2005/8/layout/orgChart1"/>
    <dgm:cxn modelId="{1B1A569B-4114-4D78-B4C7-137202DBE21C}" type="presOf" srcId="{1F2AFE99-17A3-4A80-8249-0DB09CE6ACB2}" destId="{8BF44040-1E7B-46A0-A269-B2DC69CC4760}" srcOrd="0" destOrd="0" presId="urn:microsoft.com/office/officeart/2005/8/layout/orgChart1"/>
    <dgm:cxn modelId="{22439DDA-B656-486F-AC61-503DD70B77E8}" type="presOf" srcId="{76F4EDB6-5110-482E-B3C3-F71BACB40EFE}" destId="{E8B6CC33-1256-4EAD-955F-051C16349A7D}" srcOrd="0" destOrd="0" presId="urn:microsoft.com/office/officeart/2005/8/layout/orgChart1"/>
    <dgm:cxn modelId="{3302333D-8BC8-4467-9137-1BA7B6F44DEB}" srcId="{E26330C9-F98B-4EED-AFE5-CFBE14A98B66}" destId="{181F2C2A-8569-4544-B954-3E824124122B}" srcOrd="0" destOrd="0" parTransId="{B87EAC75-AAC4-4513-A791-60EE9DA34409}" sibTransId="{DDA2748F-9C80-4CDB-AF10-44ADDF102EDE}"/>
    <dgm:cxn modelId="{4B7B9BA9-E34E-4495-8518-2A2CF8D3C487}" srcId="{92E607CE-C324-48EA-955C-74A7B7B61735}" destId="{348B35C2-4ED8-46F8-B541-8F3A11729B3B}" srcOrd="0" destOrd="0" parTransId="{64D693E9-46AC-424E-9A24-A64E78922AD8}" sibTransId="{0B2C1AD1-7847-4711-8ACC-A2070AF37335}"/>
    <dgm:cxn modelId="{96D9EC25-4FB0-4F62-A557-4B46F39B0966}" srcId="{AAAC8C46-C615-4243-96C5-25211CD4F04E}" destId="{17C6FCC9-1FAF-41EC-ADD0-52C58E3877A7}" srcOrd="0" destOrd="0" parTransId="{FB88842F-EAF2-4072-AF60-E9638E4D0358}" sibTransId="{E0419219-8A16-42D7-975E-6C7F686A83FD}"/>
    <dgm:cxn modelId="{6E8AC9C1-6C46-408D-87B7-3B3A1C402BF6}" type="presOf" srcId="{FB88842F-EAF2-4072-AF60-E9638E4D0358}" destId="{6D6E8339-010F-4221-AA3D-AD2825D0E861}" srcOrd="0" destOrd="0" presId="urn:microsoft.com/office/officeart/2005/8/layout/orgChart1"/>
    <dgm:cxn modelId="{CC6F1B88-5B9D-468A-86CA-F945C9AD2F6C}" type="presOf" srcId="{F8A1A117-BF97-48E0-BA19-863632954232}" destId="{F1C6A711-EBDA-46CF-968A-92EC7389D252}" srcOrd="0" destOrd="0" presId="urn:microsoft.com/office/officeart/2005/8/layout/orgChart1"/>
    <dgm:cxn modelId="{7453CF4B-C77F-426E-BE4C-C098E03D5D34}" type="presOf" srcId="{086F5293-C59E-4C27-99DF-E6DDEAB9BFA5}" destId="{76F6221C-AB3B-44A1-B61C-78D61A3AA45F}" srcOrd="0" destOrd="0" presId="urn:microsoft.com/office/officeart/2005/8/layout/orgChart1"/>
    <dgm:cxn modelId="{CB9F03CD-9055-4056-BCEA-72D5EB903730}" srcId="{92E607CE-C324-48EA-955C-74A7B7B61735}" destId="{61BB2422-F042-47B8-89E3-32391F4427E8}" srcOrd="2" destOrd="0" parTransId="{DB23F51E-6759-434A-AE26-E17BFF854632}" sibTransId="{72AB5EEB-8A6F-4E39-948E-3710868C9924}"/>
    <dgm:cxn modelId="{9631047E-A52E-43D0-BCBB-74A7B94EE0C4}" srcId="{D19ED207-2D5B-4CB7-9F99-58C8FA88FA00}" destId="{89600E3F-F69B-4CF9-84B2-51484B462392}" srcOrd="0" destOrd="0" parTransId="{57599A17-FC55-407D-A6C2-86993CE51C57}" sibTransId="{55011F25-A792-44C2-8BB9-A6A92A5637B2}"/>
    <dgm:cxn modelId="{744A30BD-0310-44FE-8216-0A97D9A88707}" type="presOf" srcId="{92E607CE-C324-48EA-955C-74A7B7B61735}" destId="{B7190431-057F-4F37-8D2B-A56DCAFC6203}" srcOrd="1" destOrd="0" presId="urn:microsoft.com/office/officeart/2005/8/layout/orgChart1"/>
    <dgm:cxn modelId="{3D434654-96ED-4C0C-92EF-3DB418E2F0F8}" type="presOf" srcId="{92539379-7978-4D8B-BAD8-817E156290EE}" destId="{2E3B129A-3932-49BB-B098-38F5D8D2BACC}" srcOrd="0" destOrd="0" presId="urn:microsoft.com/office/officeart/2005/8/layout/orgChart1"/>
    <dgm:cxn modelId="{B6A8F656-DA23-420F-9097-C674FF9FAEC8}" type="presOf" srcId="{D19ED207-2D5B-4CB7-9F99-58C8FA88FA00}" destId="{664ADDF4-FE37-4FF2-8245-36D8D8767FA9}" srcOrd="1" destOrd="0" presId="urn:microsoft.com/office/officeart/2005/8/layout/orgChart1"/>
    <dgm:cxn modelId="{56E58748-5F0F-4E1C-8C30-0546066D9FD0}" srcId="{E26330C9-F98B-4EED-AFE5-CFBE14A98B66}" destId="{1F2AFE99-17A3-4A80-8249-0DB09CE6ACB2}" srcOrd="1" destOrd="0" parTransId="{5C4A0F10-2718-42AD-9115-5416BD1101DD}" sibTransId="{3E5E1B8A-13D6-4130-85A4-7B001498D593}"/>
    <dgm:cxn modelId="{F7FD0270-C2A7-4208-8F4A-3AA307A4E11B}" type="presOf" srcId="{17C6FCC9-1FAF-41EC-ADD0-52C58E3877A7}" destId="{36380BD3-1F2E-4BB0-AF98-BECBD2DA5B94}" srcOrd="0" destOrd="0" presId="urn:microsoft.com/office/officeart/2005/8/layout/orgChart1"/>
    <dgm:cxn modelId="{A9990FE3-B159-483E-AACD-4443034ECC75}" type="presOf" srcId="{5C4A0F10-2718-42AD-9115-5416BD1101DD}" destId="{02E0759A-B931-4DE1-A0F6-C4BA78300524}" srcOrd="0" destOrd="0" presId="urn:microsoft.com/office/officeart/2005/8/layout/orgChart1"/>
    <dgm:cxn modelId="{02243F8C-B9BF-4951-B88F-D4E4A8837D1E}" type="presOf" srcId="{92E607CE-C324-48EA-955C-74A7B7B61735}" destId="{542F6D65-F258-4619-AE64-326DAC1BA53A}" srcOrd="0" destOrd="0" presId="urn:microsoft.com/office/officeart/2005/8/layout/orgChart1"/>
    <dgm:cxn modelId="{4802C14C-F060-4EE9-827A-BC913B8D94E1}" type="presParOf" srcId="{E8B6CC33-1256-4EAD-955F-051C16349A7D}" destId="{E6606E1E-15E0-489E-AA3F-102649CDF9C6}" srcOrd="0" destOrd="0" presId="urn:microsoft.com/office/officeart/2005/8/layout/orgChart1"/>
    <dgm:cxn modelId="{06F49752-4972-4C4F-946A-75DE44ACD378}" type="presParOf" srcId="{E6606E1E-15E0-489E-AA3F-102649CDF9C6}" destId="{02AA06DD-11D8-4C68-BE95-51B8392CB4BB}" srcOrd="0" destOrd="0" presId="urn:microsoft.com/office/officeart/2005/8/layout/orgChart1"/>
    <dgm:cxn modelId="{A7261220-A2EF-429D-BDDE-B5D6A56A529C}" type="presParOf" srcId="{02AA06DD-11D8-4C68-BE95-51B8392CB4BB}" destId="{542F6D65-F258-4619-AE64-326DAC1BA53A}" srcOrd="0" destOrd="0" presId="urn:microsoft.com/office/officeart/2005/8/layout/orgChart1"/>
    <dgm:cxn modelId="{D08AACF2-79E5-4A2E-913F-5DC5890469C0}" type="presParOf" srcId="{02AA06DD-11D8-4C68-BE95-51B8392CB4BB}" destId="{B7190431-057F-4F37-8D2B-A56DCAFC6203}" srcOrd="1" destOrd="0" presId="urn:microsoft.com/office/officeart/2005/8/layout/orgChart1"/>
    <dgm:cxn modelId="{A413DEAC-9C3C-4B24-9BBD-CA53EB0F0A31}" type="presParOf" srcId="{E6606E1E-15E0-489E-AA3F-102649CDF9C6}" destId="{C53FA210-A141-46A4-B7FB-78A5EF3F56E8}" srcOrd="1" destOrd="0" presId="urn:microsoft.com/office/officeart/2005/8/layout/orgChart1"/>
    <dgm:cxn modelId="{638F1EF9-B576-4992-8D7F-DD01872058EF}" type="presParOf" srcId="{C53FA210-A141-46A4-B7FB-78A5EF3F56E8}" destId="{F241540C-CB9F-4511-A426-5B6CAF409E7D}" srcOrd="0" destOrd="0" presId="urn:microsoft.com/office/officeart/2005/8/layout/orgChart1"/>
    <dgm:cxn modelId="{CB99FF32-BC9F-47BF-892A-ADC3294D27DA}" type="presParOf" srcId="{C53FA210-A141-46A4-B7FB-78A5EF3F56E8}" destId="{1D62348F-C47F-43B4-9DEB-E9B8669EFCB6}" srcOrd="1" destOrd="0" presId="urn:microsoft.com/office/officeart/2005/8/layout/orgChart1"/>
    <dgm:cxn modelId="{B5BF04A3-EA82-4A4B-9F93-E76D373E0903}" type="presParOf" srcId="{1D62348F-C47F-43B4-9DEB-E9B8669EFCB6}" destId="{15B9FEAE-4D9E-43C9-A059-35EC2001FD06}" srcOrd="0" destOrd="0" presId="urn:microsoft.com/office/officeart/2005/8/layout/orgChart1"/>
    <dgm:cxn modelId="{DDA97B96-2001-4DCE-9A52-96B27B834F09}" type="presParOf" srcId="{15B9FEAE-4D9E-43C9-A059-35EC2001FD06}" destId="{BF57CEFF-73C1-4F9C-937C-56A4E596D853}" srcOrd="0" destOrd="0" presId="urn:microsoft.com/office/officeart/2005/8/layout/orgChart1"/>
    <dgm:cxn modelId="{3FFF4287-70B2-46B5-A75C-992DD7FBDE7F}" type="presParOf" srcId="{15B9FEAE-4D9E-43C9-A059-35EC2001FD06}" destId="{3F33D65F-C74D-4278-BAC4-347D58ED1627}" srcOrd="1" destOrd="0" presId="urn:microsoft.com/office/officeart/2005/8/layout/orgChart1"/>
    <dgm:cxn modelId="{538A40D3-C911-4FD2-B4AD-F4ADF491ED6C}" type="presParOf" srcId="{1D62348F-C47F-43B4-9DEB-E9B8669EFCB6}" destId="{A1E6F000-EE7C-4031-B9CA-67CCC2877C2A}" srcOrd="1" destOrd="0" presId="urn:microsoft.com/office/officeart/2005/8/layout/orgChart1"/>
    <dgm:cxn modelId="{3544263F-0465-4287-9325-A8426F78FD7A}" type="presParOf" srcId="{A1E6F000-EE7C-4031-B9CA-67CCC2877C2A}" destId="{8160722D-0A88-4F37-A5E7-475575F2A4BE}" srcOrd="0" destOrd="0" presId="urn:microsoft.com/office/officeart/2005/8/layout/orgChart1"/>
    <dgm:cxn modelId="{39B0B9E8-8297-4F3B-A379-DFB95FFAF707}" type="presParOf" srcId="{A1E6F000-EE7C-4031-B9CA-67CCC2877C2A}" destId="{C615A56A-EED0-4C35-B6DD-D1D7747A230E}" srcOrd="1" destOrd="0" presId="urn:microsoft.com/office/officeart/2005/8/layout/orgChart1"/>
    <dgm:cxn modelId="{32BB11F2-D3E5-4490-9705-B4369FF129B3}" type="presParOf" srcId="{C615A56A-EED0-4C35-B6DD-D1D7747A230E}" destId="{BBB28ADB-720B-4CCB-B033-AEEE95F9ABFB}" srcOrd="0" destOrd="0" presId="urn:microsoft.com/office/officeart/2005/8/layout/orgChart1"/>
    <dgm:cxn modelId="{CA2EBA90-CA9F-4441-9454-5B5BDC43B752}" type="presParOf" srcId="{BBB28ADB-720B-4CCB-B033-AEEE95F9ABFB}" destId="{44C16653-CBC0-44D7-A6B8-55B00B1AFFCA}" srcOrd="0" destOrd="0" presId="urn:microsoft.com/office/officeart/2005/8/layout/orgChart1"/>
    <dgm:cxn modelId="{0C1B3F2D-CFE3-4E96-9359-93DDB383609C}" type="presParOf" srcId="{BBB28ADB-720B-4CCB-B033-AEEE95F9ABFB}" destId="{856E4F49-BF9C-4D34-AB34-1733EE270F6A}" srcOrd="1" destOrd="0" presId="urn:microsoft.com/office/officeart/2005/8/layout/orgChart1"/>
    <dgm:cxn modelId="{A6D92486-CAA9-4F34-8A94-4FAA80A702B7}" type="presParOf" srcId="{C615A56A-EED0-4C35-B6DD-D1D7747A230E}" destId="{2EFD7C1D-A23A-4BD0-8378-1552C763E992}" srcOrd="1" destOrd="0" presId="urn:microsoft.com/office/officeart/2005/8/layout/orgChart1"/>
    <dgm:cxn modelId="{FC5332C6-416C-4065-A904-F62C0958D2E0}" type="presParOf" srcId="{C615A56A-EED0-4C35-B6DD-D1D7747A230E}" destId="{5EF6EBCE-45B6-4C76-A250-6E694291D1FD}" srcOrd="2" destOrd="0" presId="urn:microsoft.com/office/officeart/2005/8/layout/orgChart1"/>
    <dgm:cxn modelId="{1E295709-5279-4D12-A954-6E1BD09343B5}" type="presParOf" srcId="{1D62348F-C47F-43B4-9DEB-E9B8669EFCB6}" destId="{FFAC01B5-CC43-4A98-8690-3B3CE4BBB549}" srcOrd="2" destOrd="0" presId="urn:microsoft.com/office/officeart/2005/8/layout/orgChart1"/>
    <dgm:cxn modelId="{D18BDAEC-F31B-40D5-9BC1-54759F5E1421}" type="presParOf" srcId="{C53FA210-A141-46A4-B7FB-78A5EF3F56E8}" destId="{76F6221C-AB3B-44A1-B61C-78D61A3AA45F}" srcOrd="2" destOrd="0" presId="urn:microsoft.com/office/officeart/2005/8/layout/orgChart1"/>
    <dgm:cxn modelId="{79516E66-D34D-416F-B290-4A8F3DFA1A06}" type="presParOf" srcId="{C53FA210-A141-46A4-B7FB-78A5EF3F56E8}" destId="{F13DBB2E-26E3-4875-8362-34C1525989F1}" srcOrd="3" destOrd="0" presId="urn:microsoft.com/office/officeart/2005/8/layout/orgChart1"/>
    <dgm:cxn modelId="{20B651BE-B9C0-42FE-8226-CA2D2723ADED}" type="presParOf" srcId="{F13DBB2E-26E3-4875-8362-34C1525989F1}" destId="{8B0A9FCC-A7DB-4C90-ABEC-9A0C7D6C345A}" srcOrd="0" destOrd="0" presId="urn:microsoft.com/office/officeart/2005/8/layout/orgChart1"/>
    <dgm:cxn modelId="{932DB190-01A7-4492-841C-43CABC092A83}" type="presParOf" srcId="{8B0A9FCC-A7DB-4C90-ABEC-9A0C7D6C345A}" destId="{23B24E2B-3B2C-4818-BFF1-301C4E781AA0}" srcOrd="0" destOrd="0" presId="urn:microsoft.com/office/officeart/2005/8/layout/orgChart1"/>
    <dgm:cxn modelId="{BECEE0CF-8578-4917-A6E3-7334F81F606B}" type="presParOf" srcId="{8B0A9FCC-A7DB-4C90-ABEC-9A0C7D6C345A}" destId="{664ADDF4-FE37-4FF2-8245-36D8D8767FA9}" srcOrd="1" destOrd="0" presId="urn:microsoft.com/office/officeart/2005/8/layout/orgChart1"/>
    <dgm:cxn modelId="{2F3DEDDE-68FA-4CE0-977F-7302EF20DB1D}" type="presParOf" srcId="{F13DBB2E-26E3-4875-8362-34C1525989F1}" destId="{F7521B7F-E21B-4312-B38A-ED6FEDDDF0A9}" srcOrd="1" destOrd="0" presId="urn:microsoft.com/office/officeart/2005/8/layout/orgChart1"/>
    <dgm:cxn modelId="{FA7176D8-D3F6-4E10-BA5D-31E4A5EF4488}" type="presParOf" srcId="{F7521B7F-E21B-4312-B38A-ED6FEDDDF0A9}" destId="{1FC9D7A8-4C5D-4210-BEDA-45E7F3532668}" srcOrd="0" destOrd="0" presId="urn:microsoft.com/office/officeart/2005/8/layout/orgChart1"/>
    <dgm:cxn modelId="{3B8B489D-7375-4D38-A376-133FFD8A2C9D}" type="presParOf" srcId="{F7521B7F-E21B-4312-B38A-ED6FEDDDF0A9}" destId="{7580CB32-1F36-4EFF-BCDF-A3627EE428C3}" srcOrd="1" destOrd="0" presId="urn:microsoft.com/office/officeart/2005/8/layout/orgChart1"/>
    <dgm:cxn modelId="{1750F25B-09F8-4621-A13B-625D822610CB}" type="presParOf" srcId="{7580CB32-1F36-4EFF-BCDF-A3627EE428C3}" destId="{0CB74F2B-99AB-4A8C-AFA1-E6B554A22DF5}" srcOrd="0" destOrd="0" presId="urn:microsoft.com/office/officeart/2005/8/layout/orgChart1"/>
    <dgm:cxn modelId="{94121B72-3E0A-4F35-9630-EE393C286253}" type="presParOf" srcId="{0CB74F2B-99AB-4A8C-AFA1-E6B554A22DF5}" destId="{CA3C434C-884B-4CFD-9672-B40AD4822B37}" srcOrd="0" destOrd="0" presId="urn:microsoft.com/office/officeart/2005/8/layout/orgChart1"/>
    <dgm:cxn modelId="{14B6013C-D675-446A-A229-3751794068D5}" type="presParOf" srcId="{0CB74F2B-99AB-4A8C-AFA1-E6B554A22DF5}" destId="{7E5D2594-EB2C-41FE-AF74-B1C6E8252F7C}" srcOrd="1" destOrd="0" presId="urn:microsoft.com/office/officeart/2005/8/layout/orgChart1"/>
    <dgm:cxn modelId="{C5A2CE74-D19D-4252-8860-A5B01EF810B5}" type="presParOf" srcId="{7580CB32-1F36-4EFF-BCDF-A3627EE428C3}" destId="{38F369F7-A71E-436A-A9A9-340E8844B1BC}" srcOrd="1" destOrd="0" presId="urn:microsoft.com/office/officeart/2005/8/layout/orgChart1"/>
    <dgm:cxn modelId="{0C447AE4-E1C2-424C-AE98-A07A6B9C74A2}" type="presParOf" srcId="{7580CB32-1F36-4EFF-BCDF-A3627EE428C3}" destId="{19718B3A-76C3-4DA0-92DE-EBB0BFEA77F0}" srcOrd="2" destOrd="0" presId="urn:microsoft.com/office/officeart/2005/8/layout/orgChart1"/>
    <dgm:cxn modelId="{FE5759BB-5AF6-4AB2-8E34-43915166027E}" type="presParOf" srcId="{F13DBB2E-26E3-4875-8362-34C1525989F1}" destId="{28C28FD5-D43B-42E9-BF7D-61D4F89C01FB}" srcOrd="2" destOrd="0" presId="urn:microsoft.com/office/officeart/2005/8/layout/orgChart1"/>
    <dgm:cxn modelId="{5D417ADD-EDF8-4DF4-AEDD-46298DB9FFB6}" type="presParOf" srcId="{C53FA210-A141-46A4-B7FB-78A5EF3F56E8}" destId="{A9E7AF4E-9DD6-4268-91DD-7A6B8A0DB272}" srcOrd="4" destOrd="0" presId="urn:microsoft.com/office/officeart/2005/8/layout/orgChart1"/>
    <dgm:cxn modelId="{58004C46-96BB-40D5-AEDD-34DE823BA549}" type="presParOf" srcId="{C53FA210-A141-46A4-B7FB-78A5EF3F56E8}" destId="{CCC2903F-5F40-4CEB-B031-FFCBD827B5DF}" srcOrd="5" destOrd="0" presId="urn:microsoft.com/office/officeart/2005/8/layout/orgChart1"/>
    <dgm:cxn modelId="{4449C8D4-381F-448E-8B12-E4100139366C}" type="presParOf" srcId="{CCC2903F-5F40-4CEB-B031-FFCBD827B5DF}" destId="{B50650B1-E397-4BBD-B863-B532277A5027}" srcOrd="0" destOrd="0" presId="urn:microsoft.com/office/officeart/2005/8/layout/orgChart1"/>
    <dgm:cxn modelId="{B7965FD2-8FE2-48CC-9427-5BC685E61FA1}" type="presParOf" srcId="{B50650B1-E397-4BBD-B863-B532277A5027}" destId="{D0986B87-9DC3-4D47-8326-585F1E012D57}" srcOrd="0" destOrd="0" presId="urn:microsoft.com/office/officeart/2005/8/layout/orgChart1"/>
    <dgm:cxn modelId="{436871AF-F8A8-4B6C-ABB4-C9A2E4C475E3}" type="presParOf" srcId="{B50650B1-E397-4BBD-B863-B532277A5027}" destId="{90B38694-95E4-4F1C-A16F-AEF4CBE9BDA7}" srcOrd="1" destOrd="0" presId="urn:microsoft.com/office/officeart/2005/8/layout/orgChart1"/>
    <dgm:cxn modelId="{31F60000-069E-4B2C-B90A-B817D435D925}" type="presParOf" srcId="{CCC2903F-5F40-4CEB-B031-FFCBD827B5DF}" destId="{6D445F7F-54A3-4A14-9994-C95C39DA2438}" srcOrd="1" destOrd="0" presId="urn:microsoft.com/office/officeart/2005/8/layout/orgChart1"/>
    <dgm:cxn modelId="{430F3031-9D7C-44CD-B882-28A76B275266}" type="presParOf" srcId="{6D445F7F-54A3-4A14-9994-C95C39DA2438}" destId="{F1C6A711-EBDA-46CF-968A-92EC7389D252}" srcOrd="0" destOrd="0" presId="urn:microsoft.com/office/officeart/2005/8/layout/orgChart1"/>
    <dgm:cxn modelId="{07E3000C-DBAE-40BA-876C-72F051ED6902}" type="presParOf" srcId="{6D445F7F-54A3-4A14-9994-C95C39DA2438}" destId="{56342A70-A566-4698-BD47-6B95A7EF515B}" srcOrd="1" destOrd="0" presId="urn:microsoft.com/office/officeart/2005/8/layout/orgChart1"/>
    <dgm:cxn modelId="{F8211DB7-6EAB-43DF-98B2-79BE52F9AE9C}" type="presParOf" srcId="{56342A70-A566-4698-BD47-6B95A7EF515B}" destId="{30E48EE7-F1E0-402A-B6AD-A32A6721BCC3}" srcOrd="0" destOrd="0" presId="urn:microsoft.com/office/officeart/2005/8/layout/orgChart1"/>
    <dgm:cxn modelId="{EB38DC44-CCB9-4CC6-97D6-4915681C68C5}" type="presParOf" srcId="{30E48EE7-F1E0-402A-B6AD-A32A6721BCC3}" destId="{2E3B129A-3932-49BB-B098-38F5D8D2BACC}" srcOrd="0" destOrd="0" presId="urn:microsoft.com/office/officeart/2005/8/layout/orgChart1"/>
    <dgm:cxn modelId="{09025B95-3EBB-416A-808C-87B48A45A538}" type="presParOf" srcId="{30E48EE7-F1E0-402A-B6AD-A32A6721BCC3}" destId="{8FF05109-8924-4392-8B0C-A7EC7A66E999}" srcOrd="1" destOrd="0" presId="urn:microsoft.com/office/officeart/2005/8/layout/orgChart1"/>
    <dgm:cxn modelId="{8F61C95B-A378-47C4-B84E-DB8BC3C1166E}" type="presParOf" srcId="{56342A70-A566-4698-BD47-6B95A7EF515B}" destId="{4DE346DB-7726-4B0C-8E45-89B39C087968}" srcOrd="1" destOrd="0" presId="urn:microsoft.com/office/officeart/2005/8/layout/orgChart1"/>
    <dgm:cxn modelId="{06C854C9-B2DF-402C-A9FA-1EEA4DBD2805}" type="presParOf" srcId="{56342A70-A566-4698-BD47-6B95A7EF515B}" destId="{98E1B598-D240-40DC-BFB5-1A78079B9FC2}" srcOrd="2" destOrd="0" presId="urn:microsoft.com/office/officeart/2005/8/layout/orgChart1"/>
    <dgm:cxn modelId="{B50E7D11-0182-4C25-BC0F-CD44A646400C}" type="presParOf" srcId="{CCC2903F-5F40-4CEB-B031-FFCBD827B5DF}" destId="{916BD7E1-DB8C-40F5-8A85-E36105993749}" srcOrd="2" destOrd="0" presId="urn:microsoft.com/office/officeart/2005/8/layout/orgChart1"/>
    <dgm:cxn modelId="{E2091F97-AD07-492D-A567-7A106F8EFE9A}" type="presParOf" srcId="{C53FA210-A141-46A4-B7FB-78A5EF3F56E8}" destId="{338B39E7-14DF-4AB5-AC83-190E1E3A3D9A}" srcOrd="6" destOrd="0" presId="urn:microsoft.com/office/officeart/2005/8/layout/orgChart1"/>
    <dgm:cxn modelId="{3C217DDA-A0E9-400A-A7A7-1B2E8DBC8CE1}" type="presParOf" srcId="{C53FA210-A141-46A4-B7FB-78A5EF3F56E8}" destId="{DA23082B-8FFE-466F-8A29-64208B845C03}" srcOrd="7" destOrd="0" presId="urn:microsoft.com/office/officeart/2005/8/layout/orgChart1"/>
    <dgm:cxn modelId="{15F18F9C-65F9-4DFF-8586-DE92C7A85622}" type="presParOf" srcId="{DA23082B-8FFE-466F-8A29-64208B845C03}" destId="{DE87B460-7A9C-4C65-B8D6-E10C571FA542}" srcOrd="0" destOrd="0" presId="urn:microsoft.com/office/officeart/2005/8/layout/orgChart1"/>
    <dgm:cxn modelId="{C8F6C955-A2C6-4F97-8380-5B468B400F57}" type="presParOf" srcId="{DE87B460-7A9C-4C65-B8D6-E10C571FA542}" destId="{75DA4DA2-A2DF-48EA-BC72-64ADA1CA7258}" srcOrd="0" destOrd="0" presId="urn:microsoft.com/office/officeart/2005/8/layout/orgChart1"/>
    <dgm:cxn modelId="{FEE4D510-AB35-4D57-ACD3-F25B7018BA71}" type="presParOf" srcId="{DE87B460-7A9C-4C65-B8D6-E10C571FA542}" destId="{B48869B6-FAE0-4F42-84F5-60D5FA5B1109}" srcOrd="1" destOrd="0" presId="urn:microsoft.com/office/officeart/2005/8/layout/orgChart1"/>
    <dgm:cxn modelId="{15983BD9-D448-440B-9C69-D819BB16BC74}" type="presParOf" srcId="{DA23082B-8FFE-466F-8A29-64208B845C03}" destId="{1F00E69D-AA6C-467A-9EC8-9109392BD65D}" srcOrd="1" destOrd="0" presId="urn:microsoft.com/office/officeart/2005/8/layout/orgChart1"/>
    <dgm:cxn modelId="{876C08A9-CE36-481B-8A08-1EC7D8AF1CB2}" type="presParOf" srcId="{1F00E69D-AA6C-467A-9EC8-9109392BD65D}" destId="{FF29313C-0D4A-47A9-9020-F0ADB4F8F6AF}" srcOrd="0" destOrd="0" presId="urn:microsoft.com/office/officeart/2005/8/layout/orgChart1"/>
    <dgm:cxn modelId="{BC00C066-E0C8-4AAD-AF3B-5FA182C87391}" type="presParOf" srcId="{1F00E69D-AA6C-467A-9EC8-9109392BD65D}" destId="{B9B5AA22-AD5A-4439-8C9B-6297D23A557A}" srcOrd="1" destOrd="0" presId="urn:microsoft.com/office/officeart/2005/8/layout/orgChart1"/>
    <dgm:cxn modelId="{22766BA4-04B6-4542-85D4-9A5D4C878427}" type="presParOf" srcId="{B9B5AA22-AD5A-4439-8C9B-6297D23A557A}" destId="{0D9CF7D8-81AE-4CF8-B726-B22E12089F52}" srcOrd="0" destOrd="0" presId="urn:microsoft.com/office/officeart/2005/8/layout/orgChart1"/>
    <dgm:cxn modelId="{01DE7D61-9921-4E60-9AA3-64E444B66148}" type="presParOf" srcId="{0D9CF7D8-81AE-4CF8-B726-B22E12089F52}" destId="{2B78EC2E-F947-438E-88BD-68566F30DE96}" srcOrd="0" destOrd="0" presId="urn:microsoft.com/office/officeart/2005/8/layout/orgChart1"/>
    <dgm:cxn modelId="{95F4819A-327A-4D39-A048-E3F9293C86D1}" type="presParOf" srcId="{0D9CF7D8-81AE-4CF8-B726-B22E12089F52}" destId="{A9B7468C-98EF-4FD9-BB86-E90E596427A0}" srcOrd="1" destOrd="0" presId="urn:microsoft.com/office/officeart/2005/8/layout/orgChart1"/>
    <dgm:cxn modelId="{4FE27001-DC4A-4DF8-8E5F-6BED1D2AD58B}" type="presParOf" srcId="{B9B5AA22-AD5A-4439-8C9B-6297D23A557A}" destId="{7DCE9F45-1D4E-4E89-ABD3-7B630ECFCF74}" srcOrd="1" destOrd="0" presId="urn:microsoft.com/office/officeart/2005/8/layout/orgChart1"/>
    <dgm:cxn modelId="{0BA5C885-4C04-4470-BCB5-D455F00F6D04}" type="presParOf" srcId="{B9B5AA22-AD5A-4439-8C9B-6297D23A557A}" destId="{BD0D94DB-7F23-4F1D-9D7B-A358BF9BF989}" srcOrd="2" destOrd="0" presId="urn:microsoft.com/office/officeart/2005/8/layout/orgChart1"/>
    <dgm:cxn modelId="{A0EA9BDC-7211-4338-91A5-63265830B7EB}" type="presParOf" srcId="{1F00E69D-AA6C-467A-9EC8-9109392BD65D}" destId="{02E0759A-B931-4DE1-A0F6-C4BA78300524}" srcOrd="2" destOrd="0" presId="urn:microsoft.com/office/officeart/2005/8/layout/orgChart1"/>
    <dgm:cxn modelId="{1F723799-9641-45E0-AF15-9A84EF36F268}" type="presParOf" srcId="{1F00E69D-AA6C-467A-9EC8-9109392BD65D}" destId="{7474F7AE-F711-4F08-91B5-15EF3DF43C20}" srcOrd="3" destOrd="0" presId="urn:microsoft.com/office/officeart/2005/8/layout/orgChart1"/>
    <dgm:cxn modelId="{A1DB70D1-022F-4687-AB4B-864238E4B07C}" type="presParOf" srcId="{7474F7AE-F711-4F08-91B5-15EF3DF43C20}" destId="{D87EA46C-7462-4300-AAC5-B4BD13429EA4}" srcOrd="0" destOrd="0" presId="urn:microsoft.com/office/officeart/2005/8/layout/orgChart1"/>
    <dgm:cxn modelId="{CC767BB4-BFFF-4F22-B97F-FF9CDE8A4DD9}" type="presParOf" srcId="{D87EA46C-7462-4300-AAC5-B4BD13429EA4}" destId="{8BF44040-1E7B-46A0-A269-B2DC69CC4760}" srcOrd="0" destOrd="0" presId="urn:microsoft.com/office/officeart/2005/8/layout/orgChart1"/>
    <dgm:cxn modelId="{00BD789F-A436-4B9E-855E-C676B9930A22}" type="presParOf" srcId="{D87EA46C-7462-4300-AAC5-B4BD13429EA4}" destId="{BEAB2458-7C5F-444C-B980-1AB4D6FA1C06}" srcOrd="1" destOrd="0" presId="urn:microsoft.com/office/officeart/2005/8/layout/orgChart1"/>
    <dgm:cxn modelId="{CCEE8D26-90C7-4461-91CC-AEAEB291BA7F}" type="presParOf" srcId="{7474F7AE-F711-4F08-91B5-15EF3DF43C20}" destId="{DBF78C05-C789-4ACC-AAC9-DC17F8785D99}" srcOrd="1" destOrd="0" presId="urn:microsoft.com/office/officeart/2005/8/layout/orgChart1"/>
    <dgm:cxn modelId="{BBBE2607-D935-4632-80C7-BF498B6FBA8E}" type="presParOf" srcId="{7474F7AE-F711-4F08-91B5-15EF3DF43C20}" destId="{9160D937-8857-4B2B-83BA-5B90565813E3}" srcOrd="2" destOrd="0" presId="urn:microsoft.com/office/officeart/2005/8/layout/orgChart1"/>
    <dgm:cxn modelId="{25D4A428-4734-4567-A894-290C7602CD3D}" type="presParOf" srcId="{DA23082B-8FFE-466F-8A29-64208B845C03}" destId="{F34FEB7E-C37F-4AC0-A64A-A23BF2F14964}" srcOrd="2" destOrd="0" presId="urn:microsoft.com/office/officeart/2005/8/layout/orgChart1"/>
    <dgm:cxn modelId="{E279002F-F6A7-4369-B4BD-4D4636DE752C}" type="presParOf" srcId="{C53FA210-A141-46A4-B7FB-78A5EF3F56E8}" destId="{6F435181-9A92-4663-8051-91A2278F0392}" srcOrd="8" destOrd="0" presId="urn:microsoft.com/office/officeart/2005/8/layout/orgChart1"/>
    <dgm:cxn modelId="{48539C2D-7128-4CC6-BDEB-E299E5C57DD4}" type="presParOf" srcId="{C53FA210-A141-46A4-B7FB-78A5EF3F56E8}" destId="{5DC797F9-7F4D-42F8-9BD2-EDA6B4DFFF03}" srcOrd="9" destOrd="0" presId="urn:microsoft.com/office/officeart/2005/8/layout/orgChart1"/>
    <dgm:cxn modelId="{C66F54E7-F07D-4F13-A923-0978A08BE896}" type="presParOf" srcId="{5DC797F9-7F4D-42F8-9BD2-EDA6B4DFFF03}" destId="{B2AA6244-634E-4EA0-8F35-3FBFEF9A4C85}" srcOrd="0" destOrd="0" presId="urn:microsoft.com/office/officeart/2005/8/layout/orgChart1"/>
    <dgm:cxn modelId="{D216E36E-0511-4070-A894-4E3A7E5B7FEC}" type="presParOf" srcId="{B2AA6244-634E-4EA0-8F35-3FBFEF9A4C85}" destId="{5CDAB981-7484-401A-A3FF-66EB3D20785E}" srcOrd="0" destOrd="0" presId="urn:microsoft.com/office/officeart/2005/8/layout/orgChart1"/>
    <dgm:cxn modelId="{88477CBA-EA28-48CA-94AE-8179AE454013}" type="presParOf" srcId="{B2AA6244-634E-4EA0-8F35-3FBFEF9A4C85}" destId="{36D58640-1E7B-49E3-94E5-ABA09189AB61}" srcOrd="1" destOrd="0" presId="urn:microsoft.com/office/officeart/2005/8/layout/orgChart1"/>
    <dgm:cxn modelId="{3ED54F1D-E85C-45B7-8453-BD6B989CBDB4}" type="presParOf" srcId="{5DC797F9-7F4D-42F8-9BD2-EDA6B4DFFF03}" destId="{01958527-18C0-4FBC-848A-EFC21F1979CE}" srcOrd="1" destOrd="0" presId="urn:microsoft.com/office/officeart/2005/8/layout/orgChart1"/>
    <dgm:cxn modelId="{D7C1308F-C4B9-49F3-A52A-9575B31B314C}" type="presParOf" srcId="{01958527-18C0-4FBC-848A-EFC21F1979CE}" destId="{6D6E8339-010F-4221-AA3D-AD2825D0E861}" srcOrd="0" destOrd="0" presId="urn:microsoft.com/office/officeart/2005/8/layout/orgChart1"/>
    <dgm:cxn modelId="{3FC55B5B-8B01-48E3-80F5-F6BB7E154ED9}" type="presParOf" srcId="{01958527-18C0-4FBC-848A-EFC21F1979CE}" destId="{B61010ED-52DF-45D9-BBBF-55B8F9B361B4}" srcOrd="1" destOrd="0" presId="urn:microsoft.com/office/officeart/2005/8/layout/orgChart1"/>
    <dgm:cxn modelId="{8F5FF8B7-CCBA-4B3B-9E30-91F63C458868}" type="presParOf" srcId="{B61010ED-52DF-45D9-BBBF-55B8F9B361B4}" destId="{63383D56-A5FF-4CAE-B48E-3FC8CB79A28F}" srcOrd="0" destOrd="0" presId="urn:microsoft.com/office/officeart/2005/8/layout/orgChart1"/>
    <dgm:cxn modelId="{39D73FC9-941F-4344-8051-E239E42E13F2}" type="presParOf" srcId="{63383D56-A5FF-4CAE-B48E-3FC8CB79A28F}" destId="{36380BD3-1F2E-4BB0-AF98-BECBD2DA5B94}" srcOrd="0" destOrd="0" presId="urn:microsoft.com/office/officeart/2005/8/layout/orgChart1"/>
    <dgm:cxn modelId="{B72A7F4D-E266-49B6-9032-ABCF27D9C6EC}" type="presParOf" srcId="{63383D56-A5FF-4CAE-B48E-3FC8CB79A28F}" destId="{AA8C98A7-AB37-44B1-A1A2-79ACC51AF53C}" srcOrd="1" destOrd="0" presId="urn:microsoft.com/office/officeart/2005/8/layout/orgChart1"/>
    <dgm:cxn modelId="{20D1C9D6-F43A-41AB-89D6-CDFD31091687}" type="presParOf" srcId="{B61010ED-52DF-45D9-BBBF-55B8F9B361B4}" destId="{66619423-984A-480F-9265-539DC9630914}" srcOrd="1" destOrd="0" presId="urn:microsoft.com/office/officeart/2005/8/layout/orgChart1"/>
    <dgm:cxn modelId="{AE35E62F-5E38-46A2-A400-2BBFE83F75EB}" type="presParOf" srcId="{B61010ED-52DF-45D9-BBBF-55B8F9B361B4}" destId="{C5881AB0-D431-4DBB-B413-0306166FD75E}" srcOrd="2" destOrd="0" presId="urn:microsoft.com/office/officeart/2005/8/layout/orgChart1"/>
    <dgm:cxn modelId="{61CD171D-3BC4-4FE0-ACB2-5141ED3018FF}" type="presParOf" srcId="{5DC797F9-7F4D-42F8-9BD2-EDA6B4DFFF03}" destId="{06E20E46-AE8B-41DA-B80C-B54B4F3C3774}" srcOrd="2" destOrd="0" presId="urn:microsoft.com/office/officeart/2005/8/layout/orgChart1"/>
    <dgm:cxn modelId="{18A5FC57-7E5A-485E-92E1-65EC8F14153E}" type="presParOf" srcId="{E6606E1E-15E0-489E-AA3F-102649CDF9C6}" destId="{37DFEE97-39C6-440C-8468-D5EF260E4E3D}" srcOrd="2" destOrd="0" presId="urn:microsoft.com/office/officeart/2005/8/layout/orgChart1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7B4FBD-4E1B-40F3-AF5D-811C8626F92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8469CE7-AA17-4475-9ED0-D4452FCB2A9F}">
      <dgm:prSet phldrT="[Text]" custT="1"/>
      <dgm:spPr/>
      <dgm:t>
        <a:bodyPr/>
        <a:lstStyle/>
        <a:p>
          <a:r>
            <a:rPr lang="en-GB" sz="1000" b="1" dirty="0"/>
            <a:t>Head of </a:t>
          </a:r>
          <a:r>
            <a:rPr lang="en-GB" sz="1000" b="1" dirty="0" smtClean="0"/>
            <a:t>ER </a:t>
          </a:r>
        </a:p>
        <a:p>
          <a:r>
            <a:rPr lang="en-GB" sz="1000" dirty="0" smtClean="0"/>
            <a:t>Gemma Grimes</a:t>
          </a:r>
          <a:endParaRPr lang="en-GB" sz="1000" dirty="0"/>
        </a:p>
      </dgm:t>
    </dgm:pt>
    <dgm:pt modelId="{352EDA9A-3F0D-434C-981F-CA5E70C7F228}" type="parTrans" cxnId="{615DA0BF-3158-4546-A1C6-169A84FCF0D7}">
      <dgm:prSet/>
      <dgm:spPr/>
      <dgm:t>
        <a:bodyPr/>
        <a:lstStyle/>
        <a:p>
          <a:endParaRPr lang="en-GB" sz="1000"/>
        </a:p>
      </dgm:t>
    </dgm:pt>
    <dgm:pt modelId="{637E0626-A092-48B2-88BB-F8688C72D7B1}" type="sibTrans" cxnId="{615DA0BF-3158-4546-A1C6-169A84FCF0D7}">
      <dgm:prSet/>
      <dgm:spPr/>
      <dgm:t>
        <a:bodyPr/>
        <a:lstStyle/>
        <a:p>
          <a:endParaRPr lang="en-GB" sz="1000"/>
        </a:p>
      </dgm:t>
    </dgm:pt>
    <dgm:pt modelId="{FC765DD2-7613-4C76-8FDE-F9B4E203D1FA}">
      <dgm:prSet phldrT="[Text]" custT="1"/>
      <dgm:spPr/>
      <dgm:t>
        <a:bodyPr/>
        <a:lstStyle/>
        <a:p>
          <a:r>
            <a:rPr lang="en-GB" sz="1000" b="1" dirty="0" smtClean="0"/>
            <a:t>Deputy ER </a:t>
          </a:r>
          <a:r>
            <a:rPr lang="en-GB" sz="1000" b="1" dirty="0"/>
            <a:t>Manager</a:t>
          </a:r>
        </a:p>
        <a:p>
          <a:r>
            <a:rPr lang="en-GB" sz="1000" dirty="0" smtClean="0"/>
            <a:t>(1)</a:t>
          </a:r>
          <a:endParaRPr lang="en-GB" sz="1000" dirty="0"/>
        </a:p>
      </dgm:t>
    </dgm:pt>
    <dgm:pt modelId="{555DF39A-485C-4F92-A55D-86130B74C108}" type="parTrans" cxnId="{7B1AF3AA-7B37-4607-9FD9-27F50F1BC576}">
      <dgm:prSet/>
      <dgm:spPr/>
      <dgm:t>
        <a:bodyPr/>
        <a:lstStyle/>
        <a:p>
          <a:endParaRPr lang="en-GB" sz="1000"/>
        </a:p>
      </dgm:t>
    </dgm:pt>
    <dgm:pt modelId="{5555398A-3AB7-42F9-833E-7BAB21A75F84}" type="sibTrans" cxnId="{7B1AF3AA-7B37-4607-9FD9-27F50F1BC576}">
      <dgm:prSet/>
      <dgm:spPr/>
      <dgm:t>
        <a:bodyPr/>
        <a:lstStyle/>
        <a:p>
          <a:endParaRPr lang="en-GB" sz="1000"/>
        </a:p>
      </dgm:t>
    </dgm:pt>
    <dgm:pt modelId="{91BCF8F9-46E1-448E-A329-5BC7A90773C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000" b="1" dirty="0"/>
            <a:t>HR </a:t>
          </a:r>
          <a:r>
            <a:rPr lang="en-GB" sz="1000" b="1" dirty="0" smtClean="0"/>
            <a:t>Advisors (5)</a:t>
          </a:r>
        </a:p>
      </dgm:t>
    </dgm:pt>
    <dgm:pt modelId="{40274529-8E29-49FA-B985-E662A24A4763}" type="parTrans" cxnId="{FF697B95-D5DB-4741-842F-6A9E9CF3A851}">
      <dgm:prSet/>
      <dgm:spPr/>
      <dgm:t>
        <a:bodyPr/>
        <a:lstStyle/>
        <a:p>
          <a:endParaRPr lang="en-GB" sz="1000"/>
        </a:p>
      </dgm:t>
    </dgm:pt>
    <dgm:pt modelId="{738A5DF4-2CBB-497D-BEA7-C0FBCC068620}" type="sibTrans" cxnId="{FF697B95-D5DB-4741-842F-6A9E9CF3A851}">
      <dgm:prSet/>
      <dgm:spPr/>
      <dgm:t>
        <a:bodyPr/>
        <a:lstStyle/>
        <a:p>
          <a:endParaRPr lang="en-GB" sz="1000"/>
        </a:p>
      </dgm:t>
    </dgm:pt>
    <dgm:pt modelId="{04EDC082-FFE0-41AA-8215-C35BF0B34325}">
      <dgm:prSet phldrT="[Text]" custT="1"/>
      <dgm:spPr/>
      <dgm:t>
        <a:bodyPr/>
        <a:lstStyle/>
        <a:p>
          <a:r>
            <a:rPr lang="en-GB" sz="1000" b="1" dirty="0" smtClean="0"/>
            <a:t>Empactis Project Manager </a:t>
          </a:r>
        </a:p>
        <a:p>
          <a:r>
            <a:rPr lang="en-GB" sz="1000" dirty="0" smtClean="0"/>
            <a:t>(1)</a:t>
          </a:r>
          <a:endParaRPr lang="en-GB" sz="1000" dirty="0"/>
        </a:p>
      </dgm:t>
    </dgm:pt>
    <dgm:pt modelId="{DF1A5280-E39A-4E85-8DC5-1484A976EE44}" type="parTrans" cxnId="{29987A95-FF51-4877-A656-4373DABC93D2}">
      <dgm:prSet/>
      <dgm:spPr/>
      <dgm:t>
        <a:bodyPr/>
        <a:lstStyle/>
        <a:p>
          <a:endParaRPr lang="en-GB" sz="1000"/>
        </a:p>
      </dgm:t>
    </dgm:pt>
    <dgm:pt modelId="{1B46AFAC-546F-46C0-9A38-6D94B0DC6166}" type="sibTrans" cxnId="{29987A95-FF51-4877-A656-4373DABC93D2}">
      <dgm:prSet/>
      <dgm:spPr/>
      <dgm:t>
        <a:bodyPr/>
        <a:lstStyle/>
        <a:p>
          <a:endParaRPr lang="en-GB" sz="1000"/>
        </a:p>
      </dgm:t>
    </dgm:pt>
    <dgm:pt modelId="{DC4854E3-355B-4E28-97AC-03B6D0C73715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GB" sz="1000" b="1" dirty="0" smtClean="0"/>
            <a:t>Senior HR Assistant </a:t>
          </a:r>
          <a:r>
            <a:rPr lang="en-GB" sz="1000" dirty="0" smtClean="0"/>
            <a:t/>
          </a:r>
          <a:br>
            <a:rPr lang="en-GB" sz="1000" dirty="0" smtClean="0"/>
          </a:br>
          <a:r>
            <a:rPr lang="en-GB" sz="1000" dirty="0" smtClean="0"/>
            <a:t>Vacancy</a:t>
          </a:r>
          <a:endParaRPr lang="en-GB" sz="1000" dirty="0"/>
        </a:p>
      </dgm:t>
    </dgm:pt>
    <dgm:pt modelId="{D7F94FA5-967C-4131-A865-6DE00B760D64}" type="parTrans" cxnId="{65C3C1AE-2765-4B1C-95CA-A4DD3A8381F3}">
      <dgm:prSet/>
      <dgm:spPr/>
      <dgm:t>
        <a:bodyPr/>
        <a:lstStyle/>
        <a:p>
          <a:endParaRPr lang="en-GB" sz="1000"/>
        </a:p>
      </dgm:t>
    </dgm:pt>
    <dgm:pt modelId="{B338E012-4D06-4341-8C72-7897FC9BAFF3}" type="sibTrans" cxnId="{65C3C1AE-2765-4B1C-95CA-A4DD3A8381F3}">
      <dgm:prSet/>
      <dgm:spPr/>
      <dgm:t>
        <a:bodyPr/>
        <a:lstStyle/>
        <a:p>
          <a:endParaRPr lang="en-GB" sz="1000"/>
        </a:p>
      </dgm:t>
    </dgm:pt>
    <dgm:pt modelId="{22D942B9-717B-4D7F-88EE-144CB4A5074B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GB" sz="1000" b="1" dirty="0" smtClean="0"/>
            <a:t>HR Assistant</a:t>
          </a:r>
          <a:r>
            <a:rPr lang="en-GB" sz="1000" dirty="0" smtClean="0"/>
            <a:t/>
          </a:r>
          <a:br>
            <a:rPr lang="en-GB" sz="1000" dirty="0" smtClean="0"/>
          </a:br>
          <a:r>
            <a:rPr lang="en-GB" sz="1000" dirty="0" smtClean="0"/>
            <a:t>(2)</a:t>
          </a:r>
          <a:endParaRPr lang="en-GB" sz="1000" dirty="0"/>
        </a:p>
      </dgm:t>
    </dgm:pt>
    <dgm:pt modelId="{048E8811-49E1-4C2B-AE36-0E8BE31A5EEB}" type="parTrans" cxnId="{767F2D3C-D592-4C9C-BCCC-EA44D683F141}">
      <dgm:prSet/>
      <dgm:spPr/>
      <dgm:t>
        <a:bodyPr/>
        <a:lstStyle/>
        <a:p>
          <a:endParaRPr lang="en-GB" sz="1000"/>
        </a:p>
      </dgm:t>
    </dgm:pt>
    <dgm:pt modelId="{092730C3-79A2-44A2-B9AE-C863A2D74AC0}" type="sibTrans" cxnId="{767F2D3C-D592-4C9C-BCCC-EA44D683F141}">
      <dgm:prSet/>
      <dgm:spPr/>
      <dgm:t>
        <a:bodyPr/>
        <a:lstStyle/>
        <a:p>
          <a:endParaRPr lang="en-GB" sz="1000"/>
        </a:p>
      </dgm:t>
    </dgm:pt>
    <dgm:pt modelId="{4FA44E01-1CF7-4D75-A7BB-568086CCA627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GB" sz="1000" b="1" dirty="0" smtClean="0"/>
            <a:t>COVID-19 Staff Testing  Lead Administrator</a:t>
          </a:r>
          <a:r>
            <a:rPr lang="en-GB" sz="1000" dirty="0" smtClean="0"/>
            <a:t/>
          </a:r>
          <a:br>
            <a:rPr lang="en-GB" sz="1000" dirty="0" smtClean="0"/>
          </a:br>
          <a:r>
            <a:rPr lang="en-GB" sz="1000" dirty="0" smtClean="0"/>
            <a:t>(1 FTC)</a:t>
          </a:r>
          <a:endParaRPr lang="en-GB" sz="1000" dirty="0"/>
        </a:p>
      </dgm:t>
    </dgm:pt>
    <dgm:pt modelId="{3DBB952F-661F-449A-B4C3-10193D9FA964}" type="parTrans" cxnId="{BA8D37A5-668D-438F-9691-9DF830B9FAEC}">
      <dgm:prSet/>
      <dgm:spPr/>
      <dgm:t>
        <a:bodyPr/>
        <a:lstStyle/>
        <a:p>
          <a:endParaRPr lang="en-GB" sz="1000"/>
        </a:p>
      </dgm:t>
    </dgm:pt>
    <dgm:pt modelId="{0415C031-1B2E-45EB-822A-FCC2F25780D5}" type="sibTrans" cxnId="{BA8D37A5-668D-438F-9691-9DF830B9FAEC}">
      <dgm:prSet/>
      <dgm:spPr/>
      <dgm:t>
        <a:bodyPr/>
        <a:lstStyle/>
        <a:p>
          <a:endParaRPr lang="en-GB" sz="1000"/>
        </a:p>
      </dgm:t>
    </dgm:pt>
    <dgm:pt modelId="{F3D75632-7DA6-42BE-A7E8-FD6BA4B43FCA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GB" sz="1000" b="1" dirty="0" smtClean="0"/>
            <a:t>COVID-19 Staff Testing Administrator</a:t>
          </a:r>
          <a:br>
            <a:rPr lang="en-GB" sz="1000" b="1" dirty="0" smtClean="0"/>
          </a:br>
          <a:r>
            <a:rPr lang="en-GB" sz="1000" b="0" dirty="0" smtClean="0"/>
            <a:t>Vacancy</a:t>
          </a:r>
          <a:endParaRPr lang="en-GB" sz="1000" b="1" dirty="0"/>
        </a:p>
      </dgm:t>
    </dgm:pt>
    <dgm:pt modelId="{71F25FB1-53E8-46F7-BD9E-E3BE7C44556A}" type="parTrans" cxnId="{196DC737-D368-4A39-89EF-E28FC50547F8}">
      <dgm:prSet/>
      <dgm:spPr/>
      <dgm:t>
        <a:bodyPr/>
        <a:lstStyle/>
        <a:p>
          <a:endParaRPr lang="en-GB" sz="1000"/>
        </a:p>
      </dgm:t>
    </dgm:pt>
    <dgm:pt modelId="{E58F70F9-3E80-427F-88AB-268C07C2146E}" type="sibTrans" cxnId="{196DC737-D368-4A39-89EF-E28FC50547F8}">
      <dgm:prSet/>
      <dgm:spPr/>
      <dgm:t>
        <a:bodyPr/>
        <a:lstStyle/>
        <a:p>
          <a:endParaRPr lang="en-GB" sz="1000"/>
        </a:p>
      </dgm:t>
    </dgm:pt>
    <dgm:pt modelId="{8EC784C0-2B3F-4F8E-9AB5-9E943F6B3126}" type="pres">
      <dgm:prSet presAssocID="{E97B4FBD-4E1B-40F3-AF5D-811C8626F92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31A76E34-0B03-41C9-9714-2C0D32CF7F52}" type="pres">
      <dgm:prSet presAssocID="{A8469CE7-AA17-4475-9ED0-D4452FCB2A9F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78777BA6-2ED7-40DF-A372-FBC0EFB74CF2}" type="pres">
      <dgm:prSet presAssocID="{A8469CE7-AA17-4475-9ED0-D4452FCB2A9F}" presName="rootComposite1" presStyleCnt="0"/>
      <dgm:spPr/>
      <dgm:t>
        <a:bodyPr/>
        <a:lstStyle/>
        <a:p>
          <a:endParaRPr lang="en-GB"/>
        </a:p>
      </dgm:t>
    </dgm:pt>
    <dgm:pt modelId="{F614C663-3074-4C59-924A-4159F5FDB30D}" type="pres">
      <dgm:prSet presAssocID="{A8469CE7-AA17-4475-9ED0-D4452FCB2A9F}" presName="rootText1" presStyleLbl="node0" presStyleIdx="0" presStyleCnt="1" custScaleX="89530" custScaleY="870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F5C0BDD-12A1-4983-BF8C-1BE6D819E7D6}" type="pres">
      <dgm:prSet presAssocID="{A8469CE7-AA17-4475-9ED0-D4452FCB2A9F}" presName="rootConnector1" presStyleLbl="node1" presStyleIdx="0" presStyleCnt="0"/>
      <dgm:spPr/>
      <dgm:t>
        <a:bodyPr/>
        <a:lstStyle/>
        <a:p>
          <a:endParaRPr lang="en-GB"/>
        </a:p>
      </dgm:t>
    </dgm:pt>
    <dgm:pt modelId="{446B5B07-50C0-4E81-8AD4-D22C35E4E5D7}" type="pres">
      <dgm:prSet presAssocID="{A8469CE7-AA17-4475-9ED0-D4452FCB2A9F}" presName="hierChild2" presStyleCnt="0"/>
      <dgm:spPr/>
      <dgm:t>
        <a:bodyPr/>
        <a:lstStyle/>
        <a:p>
          <a:endParaRPr lang="en-GB"/>
        </a:p>
      </dgm:t>
    </dgm:pt>
    <dgm:pt modelId="{943B7FD4-231B-4BDC-9DD7-5E60AC9803F4}" type="pres">
      <dgm:prSet presAssocID="{DF1A5280-E39A-4E85-8DC5-1484A976EE44}" presName="Name37" presStyleLbl="parChTrans1D2" presStyleIdx="0" presStyleCnt="2"/>
      <dgm:spPr/>
      <dgm:t>
        <a:bodyPr/>
        <a:lstStyle/>
        <a:p>
          <a:endParaRPr lang="en-GB"/>
        </a:p>
      </dgm:t>
    </dgm:pt>
    <dgm:pt modelId="{AFC705FE-F2AB-4B9A-96E7-98DD766A4536}" type="pres">
      <dgm:prSet presAssocID="{04EDC082-FFE0-41AA-8215-C35BF0B3432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0FDF8280-B6EE-435F-B21E-E5215F7D8E9F}" type="pres">
      <dgm:prSet presAssocID="{04EDC082-FFE0-41AA-8215-C35BF0B34325}" presName="rootComposite" presStyleCnt="0"/>
      <dgm:spPr/>
      <dgm:t>
        <a:bodyPr/>
        <a:lstStyle/>
        <a:p>
          <a:endParaRPr lang="en-GB"/>
        </a:p>
      </dgm:t>
    </dgm:pt>
    <dgm:pt modelId="{D4F74D1D-E821-4B6D-9061-8EE7D8422D66}" type="pres">
      <dgm:prSet presAssocID="{04EDC082-FFE0-41AA-8215-C35BF0B34325}" presName="rootText" presStyleLbl="node2" presStyleIdx="0" presStyleCnt="2" custScaleX="97432" custScaleY="10705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C50AD62-E40B-4BCA-BA73-0B742F95B99F}" type="pres">
      <dgm:prSet presAssocID="{04EDC082-FFE0-41AA-8215-C35BF0B34325}" presName="rootConnector" presStyleLbl="node2" presStyleIdx="0" presStyleCnt="2"/>
      <dgm:spPr/>
      <dgm:t>
        <a:bodyPr/>
        <a:lstStyle/>
        <a:p>
          <a:endParaRPr lang="en-GB"/>
        </a:p>
      </dgm:t>
    </dgm:pt>
    <dgm:pt modelId="{F5D555BA-FB01-4B18-B2F2-E06554C99D36}" type="pres">
      <dgm:prSet presAssocID="{04EDC082-FFE0-41AA-8215-C35BF0B34325}" presName="hierChild4" presStyleCnt="0"/>
      <dgm:spPr/>
      <dgm:t>
        <a:bodyPr/>
        <a:lstStyle/>
        <a:p>
          <a:endParaRPr lang="en-GB"/>
        </a:p>
      </dgm:t>
    </dgm:pt>
    <dgm:pt modelId="{B287A284-01BE-41B2-91A1-D488B3A6D488}" type="pres">
      <dgm:prSet presAssocID="{D7F94FA5-967C-4131-A865-6DE00B760D64}" presName="Name37" presStyleLbl="parChTrans1D3" presStyleIdx="0" presStyleCnt="3"/>
      <dgm:spPr/>
      <dgm:t>
        <a:bodyPr/>
        <a:lstStyle/>
        <a:p>
          <a:endParaRPr lang="en-GB"/>
        </a:p>
      </dgm:t>
    </dgm:pt>
    <dgm:pt modelId="{C0270B6B-B229-47E9-A018-A8A1AFFCE142}" type="pres">
      <dgm:prSet presAssocID="{DC4854E3-355B-4E28-97AC-03B6D0C73715}" presName="hierRoot2" presStyleCnt="0">
        <dgm:presLayoutVars>
          <dgm:hierBranch/>
        </dgm:presLayoutVars>
      </dgm:prSet>
      <dgm:spPr/>
      <dgm:t>
        <a:bodyPr/>
        <a:lstStyle/>
        <a:p>
          <a:endParaRPr lang="en-GB"/>
        </a:p>
      </dgm:t>
    </dgm:pt>
    <dgm:pt modelId="{28A4A5D0-EEEA-4519-9268-4DB24C79541F}" type="pres">
      <dgm:prSet presAssocID="{DC4854E3-355B-4E28-97AC-03B6D0C73715}" presName="rootComposite" presStyleCnt="0"/>
      <dgm:spPr/>
      <dgm:t>
        <a:bodyPr/>
        <a:lstStyle/>
        <a:p>
          <a:endParaRPr lang="en-GB"/>
        </a:p>
      </dgm:t>
    </dgm:pt>
    <dgm:pt modelId="{20366507-4DFE-47F6-8D1E-486AB810CFEC}" type="pres">
      <dgm:prSet presAssocID="{DC4854E3-355B-4E28-97AC-03B6D0C73715}" presName="rootText" presStyleLbl="node3" presStyleIdx="0" presStyleCnt="3" custScaleX="111233" custScaleY="8478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531C1C2-E6AC-4C72-BEF0-0B6F1F48A8BE}" type="pres">
      <dgm:prSet presAssocID="{DC4854E3-355B-4E28-97AC-03B6D0C73715}" presName="rootConnector" presStyleLbl="node3" presStyleIdx="0" presStyleCnt="3"/>
      <dgm:spPr/>
      <dgm:t>
        <a:bodyPr/>
        <a:lstStyle/>
        <a:p>
          <a:endParaRPr lang="en-GB"/>
        </a:p>
      </dgm:t>
    </dgm:pt>
    <dgm:pt modelId="{8A5584A1-E8AE-406F-8D91-22A7B70DA6F1}" type="pres">
      <dgm:prSet presAssocID="{DC4854E3-355B-4E28-97AC-03B6D0C73715}" presName="hierChild4" presStyleCnt="0"/>
      <dgm:spPr/>
      <dgm:t>
        <a:bodyPr/>
        <a:lstStyle/>
        <a:p>
          <a:endParaRPr lang="en-GB"/>
        </a:p>
      </dgm:t>
    </dgm:pt>
    <dgm:pt modelId="{F4EBFE6A-0C13-45A4-AD47-4A949B72EFB7}" type="pres">
      <dgm:prSet presAssocID="{048E8811-49E1-4C2B-AE36-0E8BE31A5EEB}" presName="Name35" presStyleLbl="parChTrans1D4" presStyleIdx="0" presStyleCnt="2"/>
      <dgm:spPr/>
      <dgm:t>
        <a:bodyPr/>
        <a:lstStyle/>
        <a:p>
          <a:endParaRPr lang="en-GB"/>
        </a:p>
      </dgm:t>
    </dgm:pt>
    <dgm:pt modelId="{FB57A71A-F203-4EFF-AF95-CC71848AA14B}" type="pres">
      <dgm:prSet presAssocID="{22D942B9-717B-4D7F-88EE-144CB4A5074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B39AB88F-263B-4C6B-B65E-056DDF752531}" type="pres">
      <dgm:prSet presAssocID="{22D942B9-717B-4D7F-88EE-144CB4A5074B}" presName="rootComposite" presStyleCnt="0"/>
      <dgm:spPr/>
      <dgm:t>
        <a:bodyPr/>
        <a:lstStyle/>
        <a:p>
          <a:endParaRPr lang="en-GB"/>
        </a:p>
      </dgm:t>
    </dgm:pt>
    <dgm:pt modelId="{51DF95BF-7E59-4F5E-AD69-F215A881A4CB}" type="pres">
      <dgm:prSet presAssocID="{22D942B9-717B-4D7F-88EE-144CB4A5074B}" presName="rootText" presStyleLbl="node4" presStyleIdx="0" presStyleCnt="2" custScaleY="10675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3CE6BBC-E4A7-4651-88D9-FE6A70E66C1F}" type="pres">
      <dgm:prSet presAssocID="{22D942B9-717B-4D7F-88EE-144CB4A5074B}" presName="rootConnector" presStyleLbl="node4" presStyleIdx="0" presStyleCnt="2"/>
      <dgm:spPr/>
      <dgm:t>
        <a:bodyPr/>
        <a:lstStyle/>
        <a:p>
          <a:endParaRPr lang="en-GB"/>
        </a:p>
      </dgm:t>
    </dgm:pt>
    <dgm:pt modelId="{E6DA1734-F54F-47FC-A347-CCF6976794C3}" type="pres">
      <dgm:prSet presAssocID="{22D942B9-717B-4D7F-88EE-144CB4A5074B}" presName="hierChild4" presStyleCnt="0"/>
      <dgm:spPr/>
      <dgm:t>
        <a:bodyPr/>
        <a:lstStyle/>
        <a:p>
          <a:endParaRPr lang="en-GB"/>
        </a:p>
      </dgm:t>
    </dgm:pt>
    <dgm:pt modelId="{26013076-EDA9-4699-93F1-96891D170590}" type="pres">
      <dgm:prSet presAssocID="{22D942B9-717B-4D7F-88EE-144CB4A5074B}" presName="hierChild5" presStyleCnt="0"/>
      <dgm:spPr/>
      <dgm:t>
        <a:bodyPr/>
        <a:lstStyle/>
        <a:p>
          <a:endParaRPr lang="en-GB"/>
        </a:p>
      </dgm:t>
    </dgm:pt>
    <dgm:pt modelId="{C2BDE98C-02D0-4B01-A9F0-1FC1C2B940DC}" type="pres">
      <dgm:prSet presAssocID="{DC4854E3-355B-4E28-97AC-03B6D0C73715}" presName="hierChild5" presStyleCnt="0"/>
      <dgm:spPr/>
      <dgm:t>
        <a:bodyPr/>
        <a:lstStyle/>
        <a:p>
          <a:endParaRPr lang="en-GB"/>
        </a:p>
      </dgm:t>
    </dgm:pt>
    <dgm:pt modelId="{D1A5CA26-F3E3-4B62-B033-B4E1B8AD69FA}" type="pres">
      <dgm:prSet presAssocID="{3DBB952F-661F-449A-B4C3-10193D9FA964}" presName="Name37" presStyleLbl="parChTrans1D3" presStyleIdx="1" presStyleCnt="3"/>
      <dgm:spPr/>
      <dgm:t>
        <a:bodyPr/>
        <a:lstStyle/>
        <a:p>
          <a:endParaRPr lang="en-GB"/>
        </a:p>
      </dgm:t>
    </dgm:pt>
    <dgm:pt modelId="{ED139B1C-B892-40EC-A2ED-8FBDDBC0D4FA}" type="pres">
      <dgm:prSet presAssocID="{4FA44E01-1CF7-4D75-A7BB-568086CCA627}" presName="hierRoot2" presStyleCnt="0">
        <dgm:presLayoutVars>
          <dgm:hierBranch val="init"/>
        </dgm:presLayoutVars>
      </dgm:prSet>
      <dgm:spPr/>
    </dgm:pt>
    <dgm:pt modelId="{71F043CC-4445-46A1-9592-E9A8389CCB29}" type="pres">
      <dgm:prSet presAssocID="{4FA44E01-1CF7-4D75-A7BB-568086CCA627}" presName="rootComposite" presStyleCnt="0"/>
      <dgm:spPr/>
    </dgm:pt>
    <dgm:pt modelId="{A8BB4A93-6BAF-4BF5-AE55-B41DE7BA0FFD}" type="pres">
      <dgm:prSet presAssocID="{4FA44E01-1CF7-4D75-A7BB-568086CCA627}" presName="rootText" presStyleLbl="node3" presStyleIdx="1" presStyleCnt="3" custScaleX="104392" custScaleY="14534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45CE58B-9F91-43E6-85B0-1072EAD207C7}" type="pres">
      <dgm:prSet presAssocID="{4FA44E01-1CF7-4D75-A7BB-568086CCA627}" presName="rootConnector" presStyleLbl="node3" presStyleIdx="1" presStyleCnt="3"/>
      <dgm:spPr/>
      <dgm:t>
        <a:bodyPr/>
        <a:lstStyle/>
        <a:p>
          <a:endParaRPr lang="en-GB"/>
        </a:p>
      </dgm:t>
    </dgm:pt>
    <dgm:pt modelId="{4E03B54D-D7D0-4E95-B221-1BEE3E8C8FC5}" type="pres">
      <dgm:prSet presAssocID="{4FA44E01-1CF7-4D75-A7BB-568086CCA627}" presName="hierChild4" presStyleCnt="0"/>
      <dgm:spPr/>
    </dgm:pt>
    <dgm:pt modelId="{8340AA09-625C-41D8-B5C7-B6D68D4B4354}" type="pres">
      <dgm:prSet presAssocID="{71F25FB1-53E8-46F7-BD9E-E3BE7C44556A}" presName="Name37" presStyleLbl="parChTrans1D4" presStyleIdx="1" presStyleCnt="2"/>
      <dgm:spPr/>
      <dgm:t>
        <a:bodyPr/>
        <a:lstStyle/>
        <a:p>
          <a:endParaRPr lang="en-GB"/>
        </a:p>
      </dgm:t>
    </dgm:pt>
    <dgm:pt modelId="{8D38D1BD-A5D1-4EE3-AE2D-4019B7A353FD}" type="pres">
      <dgm:prSet presAssocID="{F3D75632-7DA6-42BE-A7E8-FD6BA4B43FCA}" presName="hierRoot2" presStyleCnt="0">
        <dgm:presLayoutVars>
          <dgm:hierBranch val="init"/>
        </dgm:presLayoutVars>
      </dgm:prSet>
      <dgm:spPr/>
    </dgm:pt>
    <dgm:pt modelId="{24CCE96B-765F-4544-B53A-D5A362C78406}" type="pres">
      <dgm:prSet presAssocID="{F3D75632-7DA6-42BE-A7E8-FD6BA4B43FCA}" presName="rootComposite" presStyleCnt="0"/>
      <dgm:spPr/>
    </dgm:pt>
    <dgm:pt modelId="{42524A99-C1D7-47A5-9F59-7F1B76E56B57}" type="pres">
      <dgm:prSet presAssocID="{F3D75632-7DA6-42BE-A7E8-FD6BA4B43FCA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4DD3FF-BC93-418E-AF3E-03D150FE543E}" type="pres">
      <dgm:prSet presAssocID="{F3D75632-7DA6-42BE-A7E8-FD6BA4B43FCA}" presName="rootConnector" presStyleLbl="node4" presStyleIdx="1" presStyleCnt="2"/>
      <dgm:spPr/>
      <dgm:t>
        <a:bodyPr/>
        <a:lstStyle/>
        <a:p>
          <a:endParaRPr lang="en-GB"/>
        </a:p>
      </dgm:t>
    </dgm:pt>
    <dgm:pt modelId="{6D9A8513-508C-4E4F-9415-577E58360F46}" type="pres">
      <dgm:prSet presAssocID="{F3D75632-7DA6-42BE-A7E8-FD6BA4B43FCA}" presName="hierChild4" presStyleCnt="0"/>
      <dgm:spPr/>
    </dgm:pt>
    <dgm:pt modelId="{83620704-937D-43DF-93AF-376CE463601D}" type="pres">
      <dgm:prSet presAssocID="{F3D75632-7DA6-42BE-A7E8-FD6BA4B43FCA}" presName="hierChild5" presStyleCnt="0"/>
      <dgm:spPr/>
    </dgm:pt>
    <dgm:pt modelId="{F099E466-7B50-4A7F-8952-2C8B042143E7}" type="pres">
      <dgm:prSet presAssocID="{4FA44E01-1CF7-4D75-A7BB-568086CCA627}" presName="hierChild5" presStyleCnt="0"/>
      <dgm:spPr/>
    </dgm:pt>
    <dgm:pt modelId="{48E15631-E998-477D-8ECA-EC44DF4FFD70}" type="pres">
      <dgm:prSet presAssocID="{04EDC082-FFE0-41AA-8215-C35BF0B34325}" presName="hierChild5" presStyleCnt="0"/>
      <dgm:spPr/>
      <dgm:t>
        <a:bodyPr/>
        <a:lstStyle/>
        <a:p>
          <a:endParaRPr lang="en-GB"/>
        </a:p>
      </dgm:t>
    </dgm:pt>
    <dgm:pt modelId="{E9059900-DF89-40CC-B035-745AE670B6A4}" type="pres">
      <dgm:prSet presAssocID="{555DF39A-485C-4F92-A55D-86130B74C108}" presName="Name37" presStyleLbl="parChTrans1D2" presStyleIdx="1" presStyleCnt="2"/>
      <dgm:spPr/>
      <dgm:t>
        <a:bodyPr/>
        <a:lstStyle/>
        <a:p>
          <a:endParaRPr lang="en-GB"/>
        </a:p>
      </dgm:t>
    </dgm:pt>
    <dgm:pt modelId="{CFA4A155-6E43-4D41-8975-B835F8443BB1}" type="pres">
      <dgm:prSet presAssocID="{FC765DD2-7613-4C76-8FDE-F9B4E203D1F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C25CA122-B7B9-42A1-A1DA-47AA6C5B7D0B}" type="pres">
      <dgm:prSet presAssocID="{FC765DD2-7613-4C76-8FDE-F9B4E203D1FA}" presName="rootComposite" presStyleCnt="0"/>
      <dgm:spPr/>
      <dgm:t>
        <a:bodyPr/>
        <a:lstStyle/>
        <a:p>
          <a:endParaRPr lang="en-GB"/>
        </a:p>
      </dgm:t>
    </dgm:pt>
    <dgm:pt modelId="{E9774C63-F834-49FB-ACE5-0963593F2905}" type="pres">
      <dgm:prSet presAssocID="{FC765DD2-7613-4C76-8FDE-F9B4E203D1FA}" presName="rootText" presStyleLbl="node2" presStyleIdx="1" presStyleCnt="2" custScaleX="98679" custScaleY="10658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AB06A7F-7614-4198-AD82-87D5B81B6E68}" type="pres">
      <dgm:prSet presAssocID="{FC765DD2-7613-4C76-8FDE-F9B4E203D1FA}" presName="rootConnector" presStyleLbl="node2" presStyleIdx="1" presStyleCnt="2"/>
      <dgm:spPr/>
      <dgm:t>
        <a:bodyPr/>
        <a:lstStyle/>
        <a:p>
          <a:endParaRPr lang="en-GB"/>
        </a:p>
      </dgm:t>
    </dgm:pt>
    <dgm:pt modelId="{77995DC6-6A1C-4B3C-8661-D9D078E2B6E3}" type="pres">
      <dgm:prSet presAssocID="{FC765DD2-7613-4C76-8FDE-F9B4E203D1FA}" presName="hierChild4" presStyleCnt="0"/>
      <dgm:spPr/>
      <dgm:t>
        <a:bodyPr/>
        <a:lstStyle/>
        <a:p>
          <a:endParaRPr lang="en-GB"/>
        </a:p>
      </dgm:t>
    </dgm:pt>
    <dgm:pt modelId="{FE8F7BBF-BE2E-4313-9966-4B6832D66BE7}" type="pres">
      <dgm:prSet presAssocID="{40274529-8E29-49FA-B985-E662A24A4763}" presName="Name37" presStyleLbl="parChTrans1D3" presStyleIdx="2" presStyleCnt="3"/>
      <dgm:spPr/>
      <dgm:t>
        <a:bodyPr/>
        <a:lstStyle/>
        <a:p>
          <a:endParaRPr lang="en-GB"/>
        </a:p>
      </dgm:t>
    </dgm:pt>
    <dgm:pt modelId="{7FCBB898-0465-43C8-BAB0-6A043E78F288}" type="pres">
      <dgm:prSet presAssocID="{91BCF8F9-46E1-448E-A329-5BC7A90773C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3FE61110-DAC8-4A86-B2EA-00C7519A9DD5}" type="pres">
      <dgm:prSet presAssocID="{91BCF8F9-46E1-448E-A329-5BC7A90773C4}" presName="rootComposite" presStyleCnt="0"/>
      <dgm:spPr/>
      <dgm:t>
        <a:bodyPr/>
        <a:lstStyle/>
        <a:p>
          <a:endParaRPr lang="en-GB"/>
        </a:p>
      </dgm:t>
    </dgm:pt>
    <dgm:pt modelId="{60A87053-028D-4E04-8237-1D60D7CC9D8D}" type="pres">
      <dgm:prSet presAssocID="{91BCF8F9-46E1-448E-A329-5BC7A90773C4}" presName="rootText" presStyleLbl="node3" presStyleIdx="2" presStyleCnt="3" custScaleX="157539" custScaleY="127339" custLinFactNeighborX="5183" custLinFactNeighborY="-444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F623356-8E27-452C-950D-4B68D7E8D060}" type="pres">
      <dgm:prSet presAssocID="{91BCF8F9-46E1-448E-A329-5BC7A90773C4}" presName="rootConnector" presStyleLbl="node3" presStyleIdx="2" presStyleCnt="3"/>
      <dgm:spPr/>
      <dgm:t>
        <a:bodyPr/>
        <a:lstStyle/>
        <a:p>
          <a:endParaRPr lang="en-GB"/>
        </a:p>
      </dgm:t>
    </dgm:pt>
    <dgm:pt modelId="{CD7E176E-4DAD-424B-97B4-B931F9642573}" type="pres">
      <dgm:prSet presAssocID="{91BCF8F9-46E1-448E-A329-5BC7A90773C4}" presName="hierChild4" presStyleCnt="0"/>
      <dgm:spPr/>
      <dgm:t>
        <a:bodyPr/>
        <a:lstStyle/>
        <a:p>
          <a:endParaRPr lang="en-GB"/>
        </a:p>
      </dgm:t>
    </dgm:pt>
    <dgm:pt modelId="{D5E61F45-50C4-44A7-BE06-6E92A3750216}" type="pres">
      <dgm:prSet presAssocID="{91BCF8F9-46E1-448E-A329-5BC7A90773C4}" presName="hierChild5" presStyleCnt="0"/>
      <dgm:spPr/>
      <dgm:t>
        <a:bodyPr/>
        <a:lstStyle/>
        <a:p>
          <a:endParaRPr lang="en-GB"/>
        </a:p>
      </dgm:t>
    </dgm:pt>
    <dgm:pt modelId="{D9ABBFE1-8156-4223-9A58-B83502D75EB5}" type="pres">
      <dgm:prSet presAssocID="{FC765DD2-7613-4C76-8FDE-F9B4E203D1FA}" presName="hierChild5" presStyleCnt="0"/>
      <dgm:spPr/>
      <dgm:t>
        <a:bodyPr/>
        <a:lstStyle/>
        <a:p>
          <a:endParaRPr lang="en-GB"/>
        </a:p>
      </dgm:t>
    </dgm:pt>
    <dgm:pt modelId="{7D0DB5F4-CA71-4326-9104-7B4B6A476B12}" type="pres">
      <dgm:prSet presAssocID="{A8469CE7-AA17-4475-9ED0-D4452FCB2A9F}" presName="hierChild3" presStyleCnt="0"/>
      <dgm:spPr/>
      <dgm:t>
        <a:bodyPr/>
        <a:lstStyle/>
        <a:p>
          <a:endParaRPr lang="en-GB"/>
        </a:p>
      </dgm:t>
    </dgm:pt>
  </dgm:ptLst>
  <dgm:cxnLst>
    <dgm:cxn modelId="{29987A95-FF51-4877-A656-4373DABC93D2}" srcId="{A8469CE7-AA17-4475-9ED0-D4452FCB2A9F}" destId="{04EDC082-FFE0-41AA-8215-C35BF0B34325}" srcOrd="0" destOrd="0" parTransId="{DF1A5280-E39A-4E85-8DC5-1484A976EE44}" sibTransId="{1B46AFAC-546F-46C0-9A38-6D94B0DC6166}"/>
    <dgm:cxn modelId="{2950BF26-EB6A-4659-80AC-52BF82EFCBCB}" type="presOf" srcId="{22D942B9-717B-4D7F-88EE-144CB4A5074B}" destId="{51DF95BF-7E59-4F5E-AD69-F215A881A4CB}" srcOrd="0" destOrd="0" presId="urn:microsoft.com/office/officeart/2005/8/layout/orgChart1"/>
    <dgm:cxn modelId="{4FD13947-A8B5-4520-A661-B686C68DF4C2}" type="presOf" srcId="{40274529-8E29-49FA-B985-E662A24A4763}" destId="{FE8F7BBF-BE2E-4313-9966-4B6832D66BE7}" srcOrd="0" destOrd="0" presId="urn:microsoft.com/office/officeart/2005/8/layout/orgChart1"/>
    <dgm:cxn modelId="{BA8D37A5-668D-438F-9691-9DF830B9FAEC}" srcId="{04EDC082-FFE0-41AA-8215-C35BF0B34325}" destId="{4FA44E01-1CF7-4D75-A7BB-568086CCA627}" srcOrd="1" destOrd="0" parTransId="{3DBB952F-661F-449A-B4C3-10193D9FA964}" sibTransId="{0415C031-1B2E-45EB-822A-FCC2F25780D5}"/>
    <dgm:cxn modelId="{EACA798A-FA3E-4270-A080-567F39D74CD1}" type="presOf" srcId="{F3D75632-7DA6-42BE-A7E8-FD6BA4B43FCA}" destId="{9D4DD3FF-BC93-418E-AF3E-03D150FE543E}" srcOrd="1" destOrd="0" presId="urn:microsoft.com/office/officeart/2005/8/layout/orgChart1"/>
    <dgm:cxn modelId="{7B1AF3AA-7B37-4607-9FD9-27F50F1BC576}" srcId="{A8469CE7-AA17-4475-9ED0-D4452FCB2A9F}" destId="{FC765DD2-7613-4C76-8FDE-F9B4E203D1FA}" srcOrd="1" destOrd="0" parTransId="{555DF39A-485C-4F92-A55D-86130B74C108}" sibTransId="{5555398A-3AB7-42F9-833E-7BAB21A75F84}"/>
    <dgm:cxn modelId="{D7E09DFB-65E2-4150-B52E-AA8686D0D49F}" type="presOf" srcId="{4FA44E01-1CF7-4D75-A7BB-568086CCA627}" destId="{345CE58B-9F91-43E6-85B0-1072EAD207C7}" srcOrd="1" destOrd="0" presId="urn:microsoft.com/office/officeart/2005/8/layout/orgChart1"/>
    <dgm:cxn modelId="{887E6C4C-22D1-4BE2-B01D-06871E073399}" type="presOf" srcId="{4FA44E01-1CF7-4D75-A7BB-568086CCA627}" destId="{A8BB4A93-6BAF-4BF5-AE55-B41DE7BA0FFD}" srcOrd="0" destOrd="0" presId="urn:microsoft.com/office/officeart/2005/8/layout/orgChart1"/>
    <dgm:cxn modelId="{3C8AAC04-C234-4A72-8D0D-B77B5526242A}" type="presOf" srcId="{FC765DD2-7613-4C76-8FDE-F9B4E203D1FA}" destId="{E9774C63-F834-49FB-ACE5-0963593F2905}" srcOrd="0" destOrd="0" presId="urn:microsoft.com/office/officeart/2005/8/layout/orgChart1"/>
    <dgm:cxn modelId="{90852214-0C99-488C-BED3-21D660DE127C}" type="presOf" srcId="{04EDC082-FFE0-41AA-8215-C35BF0B34325}" destId="{2C50AD62-E40B-4BCA-BA73-0B742F95B99F}" srcOrd="1" destOrd="0" presId="urn:microsoft.com/office/officeart/2005/8/layout/orgChart1"/>
    <dgm:cxn modelId="{D884CAE7-295F-41EC-98BC-33B7E6289ACA}" type="presOf" srcId="{E97B4FBD-4E1B-40F3-AF5D-811C8626F92A}" destId="{8EC784C0-2B3F-4F8E-9AB5-9E943F6B3126}" srcOrd="0" destOrd="0" presId="urn:microsoft.com/office/officeart/2005/8/layout/orgChart1"/>
    <dgm:cxn modelId="{5FE69DD2-8FBA-437E-80AA-83D02BBEEDB8}" type="presOf" srcId="{DF1A5280-E39A-4E85-8DC5-1484A976EE44}" destId="{943B7FD4-231B-4BDC-9DD7-5E60AC9803F4}" srcOrd="0" destOrd="0" presId="urn:microsoft.com/office/officeart/2005/8/layout/orgChart1"/>
    <dgm:cxn modelId="{767F2D3C-D592-4C9C-BCCC-EA44D683F141}" srcId="{DC4854E3-355B-4E28-97AC-03B6D0C73715}" destId="{22D942B9-717B-4D7F-88EE-144CB4A5074B}" srcOrd="0" destOrd="0" parTransId="{048E8811-49E1-4C2B-AE36-0E8BE31A5EEB}" sibTransId="{092730C3-79A2-44A2-B9AE-C863A2D74AC0}"/>
    <dgm:cxn modelId="{B1185FC1-7B21-4F9D-ABD4-920680FA0A17}" type="presOf" srcId="{A8469CE7-AA17-4475-9ED0-D4452FCB2A9F}" destId="{F614C663-3074-4C59-924A-4159F5FDB30D}" srcOrd="0" destOrd="0" presId="urn:microsoft.com/office/officeart/2005/8/layout/orgChart1"/>
    <dgm:cxn modelId="{FF697B95-D5DB-4741-842F-6A9E9CF3A851}" srcId="{FC765DD2-7613-4C76-8FDE-F9B4E203D1FA}" destId="{91BCF8F9-46E1-448E-A329-5BC7A90773C4}" srcOrd="0" destOrd="0" parTransId="{40274529-8E29-49FA-B985-E662A24A4763}" sibTransId="{738A5DF4-2CBB-497D-BEA7-C0FBCC068620}"/>
    <dgm:cxn modelId="{F0B5CE72-5ECA-4B23-AF35-7E2F08859EF2}" type="presOf" srcId="{F3D75632-7DA6-42BE-A7E8-FD6BA4B43FCA}" destId="{42524A99-C1D7-47A5-9F59-7F1B76E56B57}" srcOrd="0" destOrd="0" presId="urn:microsoft.com/office/officeart/2005/8/layout/orgChart1"/>
    <dgm:cxn modelId="{A101E8C6-58AC-4E54-BDB8-F4A9F0AEFA65}" type="presOf" srcId="{555DF39A-485C-4F92-A55D-86130B74C108}" destId="{E9059900-DF89-40CC-B035-745AE670B6A4}" srcOrd="0" destOrd="0" presId="urn:microsoft.com/office/officeart/2005/8/layout/orgChart1"/>
    <dgm:cxn modelId="{D1D7ADF5-8BA6-464A-9895-321E6C864C72}" type="presOf" srcId="{048E8811-49E1-4C2B-AE36-0E8BE31A5EEB}" destId="{F4EBFE6A-0C13-45A4-AD47-4A949B72EFB7}" srcOrd="0" destOrd="0" presId="urn:microsoft.com/office/officeart/2005/8/layout/orgChart1"/>
    <dgm:cxn modelId="{1CFF8784-3243-4AD2-82B6-7BAC0C527ED6}" type="presOf" srcId="{DC4854E3-355B-4E28-97AC-03B6D0C73715}" destId="{20366507-4DFE-47F6-8D1E-486AB810CFEC}" srcOrd="0" destOrd="0" presId="urn:microsoft.com/office/officeart/2005/8/layout/orgChart1"/>
    <dgm:cxn modelId="{615DA0BF-3158-4546-A1C6-169A84FCF0D7}" srcId="{E97B4FBD-4E1B-40F3-AF5D-811C8626F92A}" destId="{A8469CE7-AA17-4475-9ED0-D4452FCB2A9F}" srcOrd="0" destOrd="0" parTransId="{352EDA9A-3F0D-434C-981F-CA5E70C7F228}" sibTransId="{637E0626-A092-48B2-88BB-F8688C72D7B1}"/>
    <dgm:cxn modelId="{65C3C1AE-2765-4B1C-95CA-A4DD3A8381F3}" srcId="{04EDC082-FFE0-41AA-8215-C35BF0B34325}" destId="{DC4854E3-355B-4E28-97AC-03B6D0C73715}" srcOrd="0" destOrd="0" parTransId="{D7F94FA5-967C-4131-A865-6DE00B760D64}" sibTransId="{B338E012-4D06-4341-8C72-7897FC9BAFF3}"/>
    <dgm:cxn modelId="{691B5069-CD6D-42C3-A18E-87B3EF21635C}" type="presOf" srcId="{91BCF8F9-46E1-448E-A329-5BC7A90773C4}" destId="{8F623356-8E27-452C-950D-4B68D7E8D060}" srcOrd="1" destOrd="0" presId="urn:microsoft.com/office/officeart/2005/8/layout/orgChart1"/>
    <dgm:cxn modelId="{4652E28F-6B9A-462D-AB64-E0E90B2EE776}" type="presOf" srcId="{04EDC082-FFE0-41AA-8215-C35BF0B34325}" destId="{D4F74D1D-E821-4B6D-9061-8EE7D8422D66}" srcOrd="0" destOrd="0" presId="urn:microsoft.com/office/officeart/2005/8/layout/orgChart1"/>
    <dgm:cxn modelId="{B3B567B5-059C-452A-94C5-8AC0BE1D86E9}" type="presOf" srcId="{3DBB952F-661F-449A-B4C3-10193D9FA964}" destId="{D1A5CA26-F3E3-4B62-B033-B4E1B8AD69FA}" srcOrd="0" destOrd="0" presId="urn:microsoft.com/office/officeart/2005/8/layout/orgChart1"/>
    <dgm:cxn modelId="{A7879997-04FD-44FE-994B-8F033FAC7E4E}" type="presOf" srcId="{91BCF8F9-46E1-448E-A329-5BC7A90773C4}" destId="{60A87053-028D-4E04-8237-1D60D7CC9D8D}" srcOrd="0" destOrd="0" presId="urn:microsoft.com/office/officeart/2005/8/layout/orgChart1"/>
    <dgm:cxn modelId="{7668F3F8-5216-4237-9E9B-90F94B3D6ECB}" type="presOf" srcId="{71F25FB1-53E8-46F7-BD9E-E3BE7C44556A}" destId="{8340AA09-625C-41D8-B5C7-B6D68D4B4354}" srcOrd="0" destOrd="0" presId="urn:microsoft.com/office/officeart/2005/8/layout/orgChart1"/>
    <dgm:cxn modelId="{5C7379A7-4841-40AC-ACA8-FF9529F627FF}" type="presOf" srcId="{DC4854E3-355B-4E28-97AC-03B6D0C73715}" destId="{4531C1C2-E6AC-4C72-BEF0-0B6F1F48A8BE}" srcOrd="1" destOrd="0" presId="urn:microsoft.com/office/officeart/2005/8/layout/orgChart1"/>
    <dgm:cxn modelId="{4E16F7E5-C5B1-4544-AB58-58CB48D8A406}" type="presOf" srcId="{A8469CE7-AA17-4475-9ED0-D4452FCB2A9F}" destId="{4F5C0BDD-12A1-4983-BF8C-1BE6D819E7D6}" srcOrd="1" destOrd="0" presId="urn:microsoft.com/office/officeart/2005/8/layout/orgChart1"/>
    <dgm:cxn modelId="{196DC737-D368-4A39-89EF-E28FC50547F8}" srcId="{4FA44E01-1CF7-4D75-A7BB-568086CCA627}" destId="{F3D75632-7DA6-42BE-A7E8-FD6BA4B43FCA}" srcOrd="0" destOrd="0" parTransId="{71F25FB1-53E8-46F7-BD9E-E3BE7C44556A}" sibTransId="{E58F70F9-3E80-427F-88AB-268C07C2146E}"/>
    <dgm:cxn modelId="{53FD9089-8E86-4F15-B72F-1B9EC1A4AB53}" type="presOf" srcId="{D7F94FA5-967C-4131-A865-6DE00B760D64}" destId="{B287A284-01BE-41B2-91A1-D488B3A6D488}" srcOrd="0" destOrd="0" presId="urn:microsoft.com/office/officeart/2005/8/layout/orgChart1"/>
    <dgm:cxn modelId="{79E5CC59-2611-4A0A-AE3A-8B00DF7225EA}" type="presOf" srcId="{22D942B9-717B-4D7F-88EE-144CB4A5074B}" destId="{33CE6BBC-E4A7-4651-88D9-FE6A70E66C1F}" srcOrd="1" destOrd="0" presId="urn:microsoft.com/office/officeart/2005/8/layout/orgChart1"/>
    <dgm:cxn modelId="{D4442294-425D-4DF3-AAA8-3A8EA279CD29}" type="presOf" srcId="{FC765DD2-7613-4C76-8FDE-F9B4E203D1FA}" destId="{8AB06A7F-7614-4198-AD82-87D5B81B6E68}" srcOrd="1" destOrd="0" presId="urn:microsoft.com/office/officeart/2005/8/layout/orgChart1"/>
    <dgm:cxn modelId="{5098A6DB-0209-4720-9E23-4294985FF88F}" type="presParOf" srcId="{8EC784C0-2B3F-4F8E-9AB5-9E943F6B3126}" destId="{31A76E34-0B03-41C9-9714-2C0D32CF7F52}" srcOrd="0" destOrd="0" presId="urn:microsoft.com/office/officeart/2005/8/layout/orgChart1"/>
    <dgm:cxn modelId="{8D0B9007-50D4-46B3-BCC5-243D54FA539A}" type="presParOf" srcId="{31A76E34-0B03-41C9-9714-2C0D32CF7F52}" destId="{78777BA6-2ED7-40DF-A372-FBC0EFB74CF2}" srcOrd="0" destOrd="0" presId="urn:microsoft.com/office/officeart/2005/8/layout/orgChart1"/>
    <dgm:cxn modelId="{77DE3502-F09C-45ED-96BF-7CCE6B6A4F70}" type="presParOf" srcId="{78777BA6-2ED7-40DF-A372-FBC0EFB74CF2}" destId="{F614C663-3074-4C59-924A-4159F5FDB30D}" srcOrd="0" destOrd="0" presId="urn:microsoft.com/office/officeart/2005/8/layout/orgChart1"/>
    <dgm:cxn modelId="{A4E0B51D-C7F1-46B2-8C2E-59945EC8F5B6}" type="presParOf" srcId="{78777BA6-2ED7-40DF-A372-FBC0EFB74CF2}" destId="{4F5C0BDD-12A1-4983-BF8C-1BE6D819E7D6}" srcOrd="1" destOrd="0" presId="urn:microsoft.com/office/officeart/2005/8/layout/orgChart1"/>
    <dgm:cxn modelId="{75B202B0-88E8-48BA-948F-A4774AA2D2FF}" type="presParOf" srcId="{31A76E34-0B03-41C9-9714-2C0D32CF7F52}" destId="{446B5B07-50C0-4E81-8AD4-D22C35E4E5D7}" srcOrd="1" destOrd="0" presId="urn:microsoft.com/office/officeart/2005/8/layout/orgChart1"/>
    <dgm:cxn modelId="{BC88350A-764F-417F-B7C3-18E4405368A1}" type="presParOf" srcId="{446B5B07-50C0-4E81-8AD4-D22C35E4E5D7}" destId="{943B7FD4-231B-4BDC-9DD7-5E60AC9803F4}" srcOrd="0" destOrd="0" presId="urn:microsoft.com/office/officeart/2005/8/layout/orgChart1"/>
    <dgm:cxn modelId="{35912710-E12F-48ED-A397-63619D47AC9E}" type="presParOf" srcId="{446B5B07-50C0-4E81-8AD4-D22C35E4E5D7}" destId="{AFC705FE-F2AB-4B9A-96E7-98DD766A4536}" srcOrd="1" destOrd="0" presId="urn:microsoft.com/office/officeart/2005/8/layout/orgChart1"/>
    <dgm:cxn modelId="{F1C3443C-E63C-4C8D-97A8-8BC15A95EE81}" type="presParOf" srcId="{AFC705FE-F2AB-4B9A-96E7-98DD766A4536}" destId="{0FDF8280-B6EE-435F-B21E-E5215F7D8E9F}" srcOrd="0" destOrd="0" presId="urn:microsoft.com/office/officeart/2005/8/layout/orgChart1"/>
    <dgm:cxn modelId="{1D3D3F9E-1D74-4442-A283-3B4E3BA3A4BC}" type="presParOf" srcId="{0FDF8280-B6EE-435F-B21E-E5215F7D8E9F}" destId="{D4F74D1D-E821-4B6D-9061-8EE7D8422D66}" srcOrd="0" destOrd="0" presId="urn:microsoft.com/office/officeart/2005/8/layout/orgChart1"/>
    <dgm:cxn modelId="{8CFB881C-ABA6-4663-8FD6-1FC0CEA84584}" type="presParOf" srcId="{0FDF8280-B6EE-435F-B21E-E5215F7D8E9F}" destId="{2C50AD62-E40B-4BCA-BA73-0B742F95B99F}" srcOrd="1" destOrd="0" presId="urn:microsoft.com/office/officeart/2005/8/layout/orgChart1"/>
    <dgm:cxn modelId="{06E4EF07-44C4-4378-B6FD-AEF53A2AF917}" type="presParOf" srcId="{AFC705FE-F2AB-4B9A-96E7-98DD766A4536}" destId="{F5D555BA-FB01-4B18-B2F2-E06554C99D36}" srcOrd="1" destOrd="0" presId="urn:microsoft.com/office/officeart/2005/8/layout/orgChart1"/>
    <dgm:cxn modelId="{E22ECA1C-ABEB-45A0-B89E-C0015FF570A9}" type="presParOf" srcId="{F5D555BA-FB01-4B18-B2F2-E06554C99D36}" destId="{B287A284-01BE-41B2-91A1-D488B3A6D488}" srcOrd="0" destOrd="0" presId="urn:microsoft.com/office/officeart/2005/8/layout/orgChart1"/>
    <dgm:cxn modelId="{9C6FE1B2-F3A1-4BBE-87F0-629422F8685C}" type="presParOf" srcId="{F5D555BA-FB01-4B18-B2F2-E06554C99D36}" destId="{C0270B6B-B229-47E9-A018-A8A1AFFCE142}" srcOrd="1" destOrd="0" presId="urn:microsoft.com/office/officeart/2005/8/layout/orgChart1"/>
    <dgm:cxn modelId="{75267CE5-1DEE-46BA-944E-9E73ECA2556F}" type="presParOf" srcId="{C0270B6B-B229-47E9-A018-A8A1AFFCE142}" destId="{28A4A5D0-EEEA-4519-9268-4DB24C79541F}" srcOrd="0" destOrd="0" presId="urn:microsoft.com/office/officeart/2005/8/layout/orgChart1"/>
    <dgm:cxn modelId="{B998ECA3-F3A1-47FD-8A06-1BD196235FC3}" type="presParOf" srcId="{28A4A5D0-EEEA-4519-9268-4DB24C79541F}" destId="{20366507-4DFE-47F6-8D1E-486AB810CFEC}" srcOrd="0" destOrd="0" presId="urn:microsoft.com/office/officeart/2005/8/layout/orgChart1"/>
    <dgm:cxn modelId="{4609145F-1B7A-4D56-ADF4-75A5E4F5DC9F}" type="presParOf" srcId="{28A4A5D0-EEEA-4519-9268-4DB24C79541F}" destId="{4531C1C2-E6AC-4C72-BEF0-0B6F1F48A8BE}" srcOrd="1" destOrd="0" presId="urn:microsoft.com/office/officeart/2005/8/layout/orgChart1"/>
    <dgm:cxn modelId="{84E500D9-B1A0-4821-B9E1-42339395277D}" type="presParOf" srcId="{C0270B6B-B229-47E9-A018-A8A1AFFCE142}" destId="{8A5584A1-E8AE-406F-8D91-22A7B70DA6F1}" srcOrd="1" destOrd="0" presId="urn:microsoft.com/office/officeart/2005/8/layout/orgChart1"/>
    <dgm:cxn modelId="{293C2826-93B6-4A13-8D9E-B9537C1FCB83}" type="presParOf" srcId="{8A5584A1-E8AE-406F-8D91-22A7B70DA6F1}" destId="{F4EBFE6A-0C13-45A4-AD47-4A949B72EFB7}" srcOrd="0" destOrd="0" presId="urn:microsoft.com/office/officeart/2005/8/layout/orgChart1"/>
    <dgm:cxn modelId="{6EF0687B-2753-4F7C-B565-0C0AA74F2589}" type="presParOf" srcId="{8A5584A1-E8AE-406F-8D91-22A7B70DA6F1}" destId="{FB57A71A-F203-4EFF-AF95-CC71848AA14B}" srcOrd="1" destOrd="0" presId="urn:microsoft.com/office/officeart/2005/8/layout/orgChart1"/>
    <dgm:cxn modelId="{3E046388-5263-4914-B4A1-57C5DC0442E0}" type="presParOf" srcId="{FB57A71A-F203-4EFF-AF95-CC71848AA14B}" destId="{B39AB88F-263B-4C6B-B65E-056DDF752531}" srcOrd="0" destOrd="0" presId="urn:microsoft.com/office/officeart/2005/8/layout/orgChart1"/>
    <dgm:cxn modelId="{5C3415A9-5A29-40DA-AF78-0ED75BB2E5F3}" type="presParOf" srcId="{B39AB88F-263B-4C6B-B65E-056DDF752531}" destId="{51DF95BF-7E59-4F5E-AD69-F215A881A4CB}" srcOrd="0" destOrd="0" presId="urn:microsoft.com/office/officeart/2005/8/layout/orgChart1"/>
    <dgm:cxn modelId="{DD6FEAB5-83B9-4AF6-96A2-171C1B7B0F1D}" type="presParOf" srcId="{B39AB88F-263B-4C6B-B65E-056DDF752531}" destId="{33CE6BBC-E4A7-4651-88D9-FE6A70E66C1F}" srcOrd="1" destOrd="0" presId="urn:microsoft.com/office/officeart/2005/8/layout/orgChart1"/>
    <dgm:cxn modelId="{92C28711-BCB0-4511-AD43-54C890C75630}" type="presParOf" srcId="{FB57A71A-F203-4EFF-AF95-CC71848AA14B}" destId="{E6DA1734-F54F-47FC-A347-CCF6976794C3}" srcOrd="1" destOrd="0" presId="urn:microsoft.com/office/officeart/2005/8/layout/orgChart1"/>
    <dgm:cxn modelId="{9DA5140D-701F-4CC9-81F7-D7F978DF64F7}" type="presParOf" srcId="{FB57A71A-F203-4EFF-AF95-CC71848AA14B}" destId="{26013076-EDA9-4699-93F1-96891D170590}" srcOrd="2" destOrd="0" presId="urn:microsoft.com/office/officeart/2005/8/layout/orgChart1"/>
    <dgm:cxn modelId="{881F06ED-DA67-4126-B6F7-55C8BABE989A}" type="presParOf" srcId="{C0270B6B-B229-47E9-A018-A8A1AFFCE142}" destId="{C2BDE98C-02D0-4B01-A9F0-1FC1C2B940DC}" srcOrd="2" destOrd="0" presId="urn:microsoft.com/office/officeart/2005/8/layout/orgChart1"/>
    <dgm:cxn modelId="{656FA296-4DE1-4172-85F1-BFC24395246F}" type="presParOf" srcId="{F5D555BA-FB01-4B18-B2F2-E06554C99D36}" destId="{D1A5CA26-F3E3-4B62-B033-B4E1B8AD69FA}" srcOrd="2" destOrd="0" presId="urn:microsoft.com/office/officeart/2005/8/layout/orgChart1"/>
    <dgm:cxn modelId="{28F2A4FC-B5DE-4F81-8AB4-C0EE7BC6376B}" type="presParOf" srcId="{F5D555BA-FB01-4B18-B2F2-E06554C99D36}" destId="{ED139B1C-B892-40EC-A2ED-8FBDDBC0D4FA}" srcOrd="3" destOrd="0" presId="urn:microsoft.com/office/officeart/2005/8/layout/orgChart1"/>
    <dgm:cxn modelId="{2313C721-726F-4889-9115-CCC86F0845B0}" type="presParOf" srcId="{ED139B1C-B892-40EC-A2ED-8FBDDBC0D4FA}" destId="{71F043CC-4445-46A1-9592-E9A8389CCB29}" srcOrd="0" destOrd="0" presId="urn:microsoft.com/office/officeart/2005/8/layout/orgChart1"/>
    <dgm:cxn modelId="{C4EB2E4A-4CBF-4B62-8FC3-0324A91CC275}" type="presParOf" srcId="{71F043CC-4445-46A1-9592-E9A8389CCB29}" destId="{A8BB4A93-6BAF-4BF5-AE55-B41DE7BA0FFD}" srcOrd="0" destOrd="0" presId="urn:microsoft.com/office/officeart/2005/8/layout/orgChart1"/>
    <dgm:cxn modelId="{0559701C-BACF-4A60-884D-EAA12E51656E}" type="presParOf" srcId="{71F043CC-4445-46A1-9592-E9A8389CCB29}" destId="{345CE58B-9F91-43E6-85B0-1072EAD207C7}" srcOrd="1" destOrd="0" presId="urn:microsoft.com/office/officeart/2005/8/layout/orgChart1"/>
    <dgm:cxn modelId="{ED9422AA-738F-4019-B0CE-384AB77E06DD}" type="presParOf" srcId="{ED139B1C-B892-40EC-A2ED-8FBDDBC0D4FA}" destId="{4E03B54D-D7D0-4E95-B221-1BEE3E8C8FC5}" srcOrd="1" destOrd="0" presId="urn:microsoft.com/office/officeart/2005/8/layout/orgChart1"/>
    <dgm:cxn modelId="{47B1B396-3251-4893-98D8-415DE91C29CF}" type="presParOf" srcId="{4E03B54D-D7D0-4E95-B221-1BEE3E8C8FC5}" destId="{8340AA09-625C-41D8-B5C7-B6D68D4B4354}" srcOrd="0" destOrd="0" presId="urn:microsoft.com/office/officeart/2005/8/layout/orgChart1"/>
    <dgm:cxn modelId="{141BEF57-A3B6-48A4-B48D-AF0BD89E49D2}" type="presParOf" srcId="{4E03B54D-D7D0-4E95-B221-1BEE3E8C8FC5}" destId="{8D38D1BD-A5D1-4EE3-AE2D-4019B7A353FD}" srcOrd="1" destOrd="0" presId="urn:microsoft.com/office/officeart/2005/8/layout/orgChart1"/>
    <dgm:cxn modelId="{DAACAF91-297F-4325-8C20-E01688AC0BEB}" type="presParOf" srcId="{8D38D1BD-A5D1-4EE3-AE2D-4019B7A353FD}" destId="{24CCE96B-765F-4544-B53A-D5A362C78406}" srcOrd="0" destOrd="0" presId="urn:microsoft.com/office/officeart/2005/8/layout/orgChart1"/>
    <dgm:cxn modelId="{DADF2610-42DE-444D-9916-11B9D9951C9C}" type="presParOf" srcId="{24CCE96B-765F-4544-B53A-D5A362C78406}" destId="{42524A99-C1D7-47A5-9F59-7F1B76E56B57}" srcOrd="0" destOrd="0" presId="urn:microsoft.com/office/officeart/2005/8/layout/orgChart1"/>
    <dgm:cxn modelId="{80F624AF-BC6E-4B4E-A632-37DE1B881D97}" type="presParOf" srcId="{24CCE96B-765F-4544-B53A-D5A362C78406}" destId="{9D4DD3FF-BC93-418E-AF3E-03D150FE543E}" srcOrd="1" destOrd="0" presId="urn:microsoft.com/office/officeart/2005/8/layout/orgChart1"/>
    <dgm:cxn modelId="{38427816-0FC7-4E2C-B7F8-40E508800621}" type="presParOf" srcId="{8D38D1BD-A5D1-4EE3-AE2D-4019B7A353FD}" destId="{6D9A8513-508C-4E4F-9415-577E58360F46}" srcOrd="1" destOrd="0" presId="urn:microsoft.com/office/officeart/2005/8/layout/orgChart1"/>
    <dgm:cxn modelId="{554C761B-9BA1-4F9E-BDE1-37813B34750E}" type="presParOf" srcId="{8D38D1BD-A5D1-4EE3-AE2D-4019B7A353FD}" destId="{83620704-937D-43DF-93AF-376CE463601D}" srcOrd="2" destOrd="0" presId="urn:microsoft.com/office/officeart/2005/8/layout/orgChart1"/>
    <dgm:cxn modelId="{01A7A0D9-9D12-4AAF-A6BC-BCDA5CD1265C}" type="presParOf" srcId="{ED139B1C-B892-40EC-A2ED-8FBDDBC0D4FA}" destId="{F099E466-7B50-4A7F-8952-2C8B042143E7}" srcOrd="2" destOrd="0" presId="urn:microsoft.com/office/officeart/2005/8/layout/orgChart1"/>
    <dgm:cxn modelId="{D42871D3-CBFB-4FD8-B743-7031443BF6AD}" type="presParOf" srcId="{AFC705FE-F2AB-4B9A-96E7-98DD766A4536}" destId="{48E15631-E998-477D-8ECA-EC44DF4FFD70}" srcOrd="2" destOrd="0" presId="urn:microsoft.com/office/officeart/2005/8/layout/orgChart1"/>
    <dgm:cxn modelId="{C2D16214-13C3-41A9-B9E5-ED49BBC7B2B8}" type="presParOf" srcId="{446B5B07-50C0-4E81-8AD4-D22C35E4E5D7}" destId="{E9059900-DF89-40CC-B035-745AE670B6A4}" srcOrd="2" destOrd="0" presId="urn:microsoft.com/office/officeart/2005/8/layout/orgChart1"/>
    <dgm:cxn modelId="{A370C8DA-33D4-4436-ACB8-D5956CDAB2BA}" type="presParOf" srcId="{446B5B07-50C0-4E81-8AD4-D22C35E4E5D7}" destId="{CFA4A155-6E43-4D41-8975-B835F8443BB1}" srcOrd="3" destOrd="0" presId="urn:microsoft.com/office/officeart/2005/8/layout/orgChart1"/>
    <dgm:cxn modelId="{61EA9405-EDCB-4C7F-A36E-1791210FB1DF}" type="presParOf" srcId="{CFA4A155-6E43-4D41-8975-B835F8443BB1}" destId="{C25CA122-B7B9-42A1-A1DA-47AA6C5B7D0B}" srcOrd="0" destOrd="0" presId="urn:microsoft.com/office/officeart/2005/8/layout/orgChart1"/>
    <dgm:cxn modelId="{E5163D24-E80C-4D64-B6B2-A020F44E0C18}" type="presParOf" srcId="{C25CA122-B7B9-42A1-A1DA-47AA6C5B7D0B}" destId="{E9774C63-F834-49FB-ACE5-0963593F2905}" srcOrd="0" destOrd="0" presId="urn:microsoft.com/office/officeart/2005/8/layout/orgChart1"/>
    <dgm:cxn modelId="{ABFE1218-45FC-4D79-9A56-FA174981320D}" type="presParOf" srcId="{C25CA122-B7B9-42A1-A1DA-47AA6C5B7D0B}" destId="{8AB06A7F-7614-4198-AD82-87D5B81B6E68}" srcOrd="1" destOrd="0" presId="urn:microsoft.com/office/officeart/2005/8/layout/orgChart1"/>
    <dgm:cxn modelId="{13F69E67-5E4C-4C51-BF5B-AF3B69909488}" type="presParOf" srcId="{CFA4A155-6E43-4D41-8975-B835F8443BB1}" destId="{77995DC6-6A1C-4B3C-8661-D9D078E2B6E3}" srcOrd="1" destOrd="0" presId="urn:microsoft.com/office/officeart/2005/8/layout/orgChart1"/>
    <dgm:cxn modelId="{2A185FD0-5F5D-46B0-9EDC-4A99E229E722}" type="presParOf" srcId="{77995DC6-6A1C-4B3C-8661-D9D078E2B6E3}" destId="{FE8F7BBF-BE2E-4313-9966-4B6832D66BE7}" srcOrd="0" destOrd="0" presId="urn:microsoft.com/office/officeart/2005/8/layout/orgChart1"/>
    <dgm:cxn modelId="{10EC3C56-2413-409A-A93E-B153D12E251B}" type="presParOf" srcId="{77995DC6-6A1C-4B3C-8661-D9D078E2B6E3}" destId="{7FCBB898-0465-43C8-BAB0-6A043E78F288}" srcOrd="1" destOrd="0" presId="urn:microsoft.com/office/officeart/2005/8/layout/orgChart1"/>
    <dgm:cxn modelId="{6250DB04-D5FE-4F88-8491-6D07B7C5E65F}" type="presParOf" srcId="{7FCBB898-0465-43C8-BAB0-6A043E78F288}" destId="{3FE61110-DAC8-4A86-B2EA-00C7519A9DD5}" srcOrd="0" destOrd="0" presId="urn:microsoft.com/office/officeart/2005/8/layout/orgChart1"/>
    <dgm:cxn modelId="{A79E6206-EF5A-4A87-A65C-53A3866D4866}" type="presParOf" srcId="{3FE61110-DAC8-4A86-B2EA-00C7519A9DD5}" destId="{60A87053-028D-4E04-8237-1D60D7CC9D8D}" srcOrd="0" destOrd="0" presId="urn:microsoft.com/office/officeart/2005/8/layout/orgChart1"/>
    <dgm:cxn modelId="{EA51C6B5-8293-4FA8-A0BD-5460B2CBEDBA}" type="presParOf" srcId="{3FE61110-DAC8-4A86-B2EA-00C7519A9DD5}" destId="{8F623356-8E27-452C-950D-4B68D7E8D060}" srcOrd="1" destOrd="0" presId="urn:microsoft.com/office/officeart/2005/8/layout/orgChart1"/>
    <dgm:cxn modelId="{FB76E776-F7D0-4ED6-90CE-25579A390AD4}" type="presParOf" srcId="{7FCBB898-0465-43C8-BAB0-6A043E78F288}" destId="{CD7E176E-4DAD-424B-97B4-B931F9642573}" srcOrd="1" destOrd="0" presId="urn:microsoft.com/office/officeart/2005/8/layout/orgChart1"/>
    <dgm:cxn modelId="{C450ACD7-FABC-4210-84F6-45F3B00E9BAD}" type="presParOf" srcId="{7FCBB898-0465-43C8-BAB0-6A043E78F288}" destId="{D5E61F45-50C4-44A7-BE06-6E92A3750216}" srcOrd="2" destOrd="0" presId="urn:microsoft.com/office/officeart/2005/8/layout/orgChart1"/>
    <dgm:cxn modelId="{4643E76C-4E24-4C27-BD73-19D74700D95A}" type="presParOf" srcId="{CFA4A155-6E43-4D41-8975-B835F8443BB1}" destId="{D9ABBFE1-8156-4223-9A58-B83502D75EB5}" srcOrd="2" destOrd="0" presId="urn:microsoft.com/office/officeart/2005/8/layout/orgChart1"/>
    <dgm:cxn modelId="{28C5AD89-9E06-4A22-B0CC-6043AA51A1E3}" type="presParOf" srcId="{31A76E34-0B03-41C9-9714-2C0D32CF7F52}" destId="{7D0DB5F4-CA71-4326-9104-7B4B6A476B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97B4FBD-4E1B-40F3-AF5D-811C8626F92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DB8BF44-3DD7-4A31-842F-A314E47FF896}">
      <dgm:prSet phldrT="[Text]" custT="1"/>
      <dgm:spPr/>
      <dgm:t>
        <a:bodyPr/>
        <a:lstStyle/>
        <a:p>
          <a:r>
            <a:rPr lang="en-GB" sz="1100" b="1" dirty="0" smtClean="0"/>
            <a:t>Assistant Director / Head of Learning and Education</a:t>
          </a:r>
        </a:p>
        <a:p>
          <a:r>
            <a:rPr lang="en-GB" sz="1100" dirty="0" smtClean="0"/>
            <a:t>Craig Wallace</a:t>
          </a:r>
          <a:endParaRPr lang="en-GB" sz="1100" dirty="0"/>
        </a:p>
      </dgm:t>
    </dgm:pt>
    <dgm:pt modelId="{34968F06-7A9F-495C-B3DC-DAA068C51F06}" type="parTrans" cxnId="{F6A6133C-C202-4ACE-90B6-84A4955F24A0}">
      <dgm:prSet/>
      <dgm:spPr/>
      <dgm:t>
        <a:bodyPr/>
        <a:lstStyle/>
        <a:p>
          <a:endParaRPr lang="en-GB" sz="1000"/>
        </a:p>
      </dgm:t>
    </dgm:pt>
    <dgm:pt modelId="{D489BD0D-6BF8-4C24-A4CE-CBF51C4C6B31}" type="sibTrans" cxnId="{F6A6133C-C202-4ACE-90B6-84A4955F24A0}">
      <dgm:prSet/>
      <dgm:spPr/>
      <dgm:t>
        <a:bodyPr/>
        <a:lstStyle/>
        <a:p>
          <a:endParaRPr lang="en-GB" sz="1000"/>
        </a:p>
      </dgm:t>
    </dgm:pt>
    <dgm:pt modelId="{CC4FABC2-F653-4444-8DC5-EFBD3C11320F}">
      <dgm:prSet phldrT="[Text]" custT="1"/>
      <dgm:spPr/>
      <dgm:t>
        <a:bodyPr/>
        <a:lstStyle/>
        <a:p>
          <a:r>
            <a:rPr lang="en-GB" sz="1100" b="1" dirty="0" smtClean="0"/>
            <a:t>Head of Widening Participation</a:t>
          </a:r>
        </a:p>
        <a:p>
          <a:r>
            <a:rPr lang="en-GB" sz="1100" dirty="0" smtClean="0"/>
            <a:t>Ian Carruthers</a:t>
          </a:r>
          <a:endParaRPr lang="en-GB" sz="1100" dirty="0"/>
        </a:p>
      </dgm:t>
    </dgm:pt>
    <dgm:pt modelId="{0F3EF47D-B51B-44D2-90D8-8B1A31138AE6}" type="parTrans" cxnId="{2AD36268-85BD-4DC3-B0CD-71E5D2DDDAED}">
      <dgm:prSet/>
      <dgm:spPr/>
      <dgm:t>
        <a:bodyPr/>
        <a:lstStyle/>
        <a:p>
          <a:endParaRPr lang="en-GB" sz="1000"/>
        </a:p>
      </dgm:t>
    </dgm:pt>
    <dgm:pt modelId="{F2B457AC-75C4-4C98-9088-E28D48C6797A}" type="sibTrans" cxnId="{2AD36268-85BD-4DC3-B0CD-71E5D2DDDAED}">
      <dgm:prSet/>
      <dgm:spPr/>
      <dgm:t>
        <a:bodyPr/>
        <a:lstStyle/>
        <a:p>
          <a:endParaRPr lang="en-GB" sz="1000"/>
        </a:p>
      </dgm:t>
    </dgm:pt>
    <dgm:pt modelId="{914C0955-59DC-4DD2-9EE4-FBBF8D20BC40}">
      <dgm:prSet custT="1"/>
      <dgm:spPr/>
      <dgm:t>
        <a:bodyPr/>
        <a:lstStyle/>
        <a:p>
          <a:r>
            <a:rPr lang="en-GB" sz="1000" b="1" dirty="0" smtClean="0"/>
            <a:t>Apprenticeships </a:t>
          </a:r>
          <a:br>
            <a:rPr lang="en-GB" sz="1000" b="1" dirty="0" smtClean="0"/>
          </a:br>
          <a:r>
            <a:rPr lang="en-GB" sz="1000" b="1" dirty="0" smtClean="0"/>
            <a:t>Co-ordinator</a:t>
          </a:r>
        </a:p>
      </dgm:t>
    </dgm:pt>
    <dgm:pt modelId="{6CF09047-30BF-4D20-B2F1-2B9C61270BBD}" type="parTrans" cxnId="{5153D988-E3CE-4356-A665-4E5526F4DBE7}">
      <dgm:prSet/>
      <dgm:spPr/>
      <dgm:t>
        <a:bodyPr/>
        <a:lstStyle/>
        <a:p>
          <a:endParaRPr lang="en-GB" sz="1000"/>
        </a:p>
      </dgm:t>
    </dgm:pt>
    <dgm:pt modelId="{34ACDB86-2525-4CC8-91F7-F77171669AC0}" type="sibTrans" cxnId="{5153D988-E3CE-4356-A665-4E5526F4DBE7}">
      <dgm:prSet/>
      <dgm:spPr/>
      <dgm:t>
        <a:bodyPr/>
        <a:lstStyle/>
        <a:p>
          <a:endParaRPr lang="en-GB" sz="1000"/>
        </a:p>
      </dgm:t>
    </dgm:pt>
    <dgm:pt modelId="{D5A886DD-213C-4775-9BA0-22044B64253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000" b="1" dirty="0" smtClean="0"/>
            <a:t>Nursing Assistant </a:t>
          </a:r>
          <a:br>
            <a:rPr lang="en-GB" sz="1000" b="1" dirty="0" smtClean="0"/>
          </a:br>
          <a:r>
            <a:rPr lang="en-GB" sz="1000" b="1" dirty="0" smtClean="0"/>
            <a:t>Widening Participation</a:t>
          </a:r>
          <a:br>
            <a:rPr lang="en-GB" sz="1000" b="1" dirty="0" smtClean="0"/>
          </a:br>
          <a:r>
            <a:rPr lang="en-GB" sz="1000" b="0" dirty="0" smtClean="0"/>
            <a:t>Vacant</a:t>
          </a:r>
          <a:endParaRPr lang="en-GB" sz="1000" b="1" dirty="0" smtClean="0"/>
        </a:p>
      </dgm:t>
    </dgm:pt>
    <dgm:pt modelId="{892D3175-F734-456D-B4C0-1EFF0DEF59D1}" type="parTrans" cxnId="{5E79E9E8-B45E-4116-94AB-6359E00F4145}">
      <dgm:prSet/>
      <dgm:spPr/>
      <dgm:t>
        <a:bodyPr/>
        <a:lstStyle/>
        <a:p>
          <a:endParaRPr lang="en-GB" sz="1000"/>
        </a:p>
      </dgm:t>
    </dgm:pt>
    <dgm:pt modelId="{50D00CFF-BF2D-45A9-AC6C-3A0FF56C7F88}" type="sibTrans" cxnId="{5E79E9E8-B45E-4116-94AB-6359E00F4145}">
      <dgm:prSet/>
      <dgm:spPr/>
      <dgm:t>
        <a:bodyPr/>
        <a:lstStyle/>
        <a:p>
          <a:endParaRPr lang="en-GB" sz="1000"/>
        </a:p>
      </dgm:t>
    </dgm:pt>
    <dgm:pt modelId="{C1608012-2F94-4532-9D23-3DA1EEF5E450}">
      <dgm:prSet custT="1"/>
      <dgm:spPr/>
      <dgm:t>
        <a:bodyPr/>
        <a:lstStyle/>
        <a:p>
          <a:r>
            <a:rPr lang="en-GB" sz="1000" b="1" dirty="0" smtClean="0"/>
            <a:t>Work Experience </a:t>
          </a:r>
        </a:p>
        <a:p>
          <a:r>
            <a:rPr lang="en-GB" sz="1000" b="1" dirty="0" smtClean="0"/>
            <a:t>Co-ordinator </a:t>
          </a:r>
        </a:p>
      </dgm:t>
    </dgm:pt>
    <dgm:pt modelId="{9B931D64-4BA2-4F1A-9104-6412F347FBC6}" type="parTrans" cxnId="{742AD8FC-A07D-4EE6-A620-DB277C5AC01B}">
      <dgm:prSet/>
      <dgm:spPr/>
      <dgm:t>
        <a:bodyPr/>
        <a:lstStyle/>
        <a:p>
          <a:endParaRPr lang="en-GB" sz="1000"/>
        </a:p>
      </dgm:t>
    </dgm:pt>
    <dgm:pt modelId="{E77AFCB7-026B-4497-AA2F-6BA1F6ECE8ED}" type="sibTrans" cxnId="{742AD8FC-A07D-4EE6-A620-DB277C5AC01B}">
      <dgm:prSet/>
      <dgm:spPr/>
      <dgm:t>
        <a:bodyPr/>
        <a:lstStyle/>
        <a:p>
          <a:endParaRPr lang="en-GB" sz="1000"/>
        </a:p>
      </dgm:t>
    </dgm:pt>
    <dgm:pt modelId="{451A6E22-5B5B-4187-BDFF-09DF513AB66D}">
      <dgm:prSet custT="1"/>
      <dgm:spPr/>
      <dgm:t>
        <a:bodyPr/>
        <a:lstStyle/>
        <a:p>
          <a:r>
            <a:rPr lang="en-GB" sz="1000" b="1" dirty="0" smtClean="0"/>
            <a:t>Apprentice </a:t>
          </a:r>
          <a:r>
            <a:rPr lang="en-GB" sz="1000" dirty="0" smtClean="0"/>
            <a:t/>
          </a:r>
          <a:br>
            <a:rPr lang="en-GB" sz="1000" dirty="0" smtClean="0"/>
          </a:br>
          <a:r>
            <a:rPr lang="en-GB" sz="1000" dirty="0" smtClean="0"/>
            <a:t>Vacant</a:t>
          </a:r>
          <a:endParaRPr lang="en-GB" sz="1000" dirty="0"/>
        </a:p>
      </dgm:t>
    </dgm:pt>
    <dgm:pt modelId="{75CA6600-A143-437A-94A4-70EAA79CF74D}" type="sibTrans" cxnId="{DD64809E-DC85-4988-89F6-51DADD430EB5}">
      <dgm:prSet/>
      <dgm:spPr/>
      <dgm:t>
        <a:bodyPr/>
        <a:lstStyle/>
        <a:p>
          <a:endParaRPr lang="en-GB" sz="1000"/>
        </a:p>
      </dgm:t>
    </dgm:pt>
    <dgm:pt modelId="{6F71E365-5F9C-4496-BE45-F5215EE9CD89}" type="parTrans" cxnId="{DD64809E-DC85-4988-89F6-51DADD430EB5}">
      <dgm:prSet/>
      <dgm:spPr/>
      <dgm:t>
        <a:bodyPr/>
        <a:lstStyle/>
        <a:p>
          <a:endParaRPr lang="en-GB"/>
        </a:p>
      </dgm:t>
    </dgm:pt>
    <dgm:pt modelId="{F84ED63D-DB6F-46D5-90CF-E9757DA0B378}">
      <dgm:prSet phldrT="[Text]" custT="1"/>
      <dgm:spPr/>
      <dgm:t>
        <a:bodyPr/>
        <a:lstStyle/>
        <a:p>
          <a:r>
            <a:rPr lang="en-GB" sz="1100" b="1" dirty="0" smtClean="0"/>
            <a:t>Lead Librarian</a:t>
          </a:r>
        </a:p>
        <a:p>
          <a:r>
            <a:rPr lang="en-GB" sz="1100" dirty="0" smtClean="0"/>
            <a:t>Daryl Bate</a:t>
          </a:r>
          <a:endParaRPr lang="en-GB" sz="1100" dirty="0"/>
        </a:p>
      </dgm:t>
    </dgm:pt>
    <dgm:pt modelId="{2D76EDC2-B678-4116-B460-E0C250C23ACA}" type="parTrans" cxnId="{469D7545-FD6B-47EC-B516-993140D33B01}">
      <dgm:prSet/>
      <dgm:spPr/>
      <dgm:t>
        <a:bodyPr/>
        <a:lstStyle/>
        <a:p>
          <a:endParaRPr lang="en-GB"/>
        </a:p>
      </dgm:t>
    </dgm:pt>
    <dgm:pt modelId="{B4D4F1C8-1E9E-41E2-98A5-44B0A3CD215C}" type="sibTrans" cxnId="{469D7545-FD6B-47EC-B516-993140D33B01}">
      <dgm:prSet/>
      <dgm:spPr/>
      <dgm:t>
        <a:bodyPr/>
        <a:lstStyle/>
        <a:p>
          <a:endParaRPr lang="en-GB"/>
        </a:p>
      </dgm:t>
    </dgm:pt>
    <dgm:pt modelId="{8EC784C0-2B3F-4F8E-9AB5-9E943F6B3126}" type="pres">
      <dgm:prSet presAssocID="{E97B4FBD-4E1B-40F3-AF5D-811C8626F92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B6C7137-2345-4BCD-8A87-932FCC5EEB8F}" type="pres">
      <dgm:prSet presAssocID="{2DB8BF44-3DD7-4A31-842F-A314E47FF896}" presName="hierRoot1" presStyleCnt="0">
        <dgm:presLayoutVars>
          <dgm:hierBranch val="init"/>
        </dgm:presLayoutVars>
      </dgm:prSet>
      <dgm:spPr/>
    </dgm:pt>
    <dgm:pt modelId="{ECD73688-6F6E-4E33-8FB0-9D4FA313F7A5}" type="pres">
      <dgm:prSet presAssocID="{2DB8BF44-3DD7-4A31-842F-A314E47FF896}" presName="rootComposite1" presStyleCnt="0"/>
      <dgm:spPr/>
    </dgm:pt>
    <dgm:pt modelId="{76E4FE62-F990-4559-88A6-FB82AF2CBDD3}" type="pres">
      <dgm:prSet presAssocID="{2DB8BF44-3DD7-4A31-842F-A314E47FF896}" presName="rootText1" presStyleLbl="node0" presStyleIdx="0" presStyleCnt="2" custScaleX="188107" custScaleY="179737" custLinFactNeighborX="2122" custLinFactNeighborY="-601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0012441-D0A9-449E-8342-80304629D758}" type="pres">
      <dgm:prSet presAssocID="{2DB8BF44-3DD7-4A31-842F-A314E47FF896}" presName="rootConnector1" presStyleLbl="node1" presStyleIdx="0" presStyleCnt="0"/>
      <dgm:spPr/>
      <dgm:t>
        <a:bodyPr/>
        <a:lstStyle/>
        <a:p>
          <a:endParaRPr lang="en-GB"/>
        </a:p>
      </dgm:t>
    </dgm:pt>
    <dgm:pt modelId="{8ACB57CC-08D7-46D2-8C91-AFA90C41BCF0}" type="pres">
      <dgm:prSet presAssocID="{2DB8BF44-3DD7-4A31-842F-A314E47FF896}" presName="hierChild2" presStyleCnt="0"/>
      <dgm:spPr/>
    </dgm:pt>
    <dgm:pt modelId="{304F767C-9C71-4EBF-88CB-3FF8DFFDA055}" type="pres">
      <dgm:prSet presAssocID="{0F3EF47D-B51B-44D2-90D8-8B1A31138AE6}" presName="Name37" presStyleLbl="parChTrans1D2" presStyleIdx="0" presStyleCnt="1"/>
      <dgm:spPr/>
      <dgm:t>
        <a:bodyPr/>
        <a:lstStyle/>
        <a:p>
          <a:endParaRPr lang="en-GB"/>
        </a:p>
      </dgm:t>
    </dgm:pt>
    <dgm:pt modelId="{F0075337-98B0-4C22-BF66-3F047DF7DB05}" type="pres">
      <dgm:prSet presAssocID="{CC4FABC2-F653-4444-8DC5-EFBD3C11320F}" presName="hierRoot2" presStyleCnt="0">
        <dgm:presLayoutVars>
          <dgm:hierBranch val="init"/>
        </dgm:presLayoutVars>
      </dgm:prSet>
      <dgm:spPr/>
    </dgm:pt>
    <dgm:pt modelId="{8FB86B34-35C8-4C6F-8090-1027F7864F65}" type="pres">
      <dgm:prSet presAssocID="{CC4FABC2-F653-4444-8DC5-EFBD3C11320F}" presName="rootComposite" presStyleCnt="0"/>
      <dgm:spPr/>
    </dgm:pt>
    <dgm:pt modelId="{34B19505-3B1C-4D25-BBC9-460E2CF2914E}" type="pres">
      <dgm:prSet presAssocID="{CC4FABC2-F653-4444-8DC5-EFBD3C11320F}" presName="rootText" presStyleLbl="node2" presStyleIdx="0" presStyleCnt="1" custScaleX="161234" custScaleY="149505" custLinFactX="27375" custLinFactNeighborX="100000" custLinFactNeighborY="2147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574E0A1-8F81-449A-A729-EFFBDD444040}" type="pres">
      <dgm:prSet presAssocID="{CC4FABC2-F653-4444-8DC5-EFBD3C11320F}" presName="rootConnector" presStyleLbl="node2" presStyleIdx="0" presStyleCnt="1"/>
      <dgm:spPr/>
      <dgm:t>
        <a:bodyPr/>
        <a:lstStyle/>
        <a:p>
          <a:endParaRPr lang="en-GB"/>
        </a:p>
      </dgm:t>
    </dgm:pt>
    <dgm:pt modelId="{7904DD3F-A640-434A-9ECD-289F642C2712}" type="pres">
      <dgm:prSet presAssocID="{CC4FABC2-F653-4444-8DC5-EFBD3C11320F}" presName="hierChild4" presStyleCnt="0"/>
      <dgm:spPr/>
    </dgm:pt>
    <dgm:pt modelId="{F902072E-CEC3-485D-BF17-4C9AEAC231C5}" type="pres">
      <dgm:prSet presAssocID="{6CF09047-30BF-4D20-B2F1-2B9C61270BBD}" presName="Name37" presStyleLbl="parChTrans1D3" presStyleIdx="0" presStyleCnt="3"/>
      <dgm:spPr/>
      <dgm:t>
        <a:bodyPr/>
        <a:lstStyle/>
        <a:p>
          <a:endParaRPr lang="en-GB"/>
        </a:p>
      </dgm:t>
    </dgm:pt>
    <dgm:pt modelId="{3D6DE78D-A556-4615-B734-45B2723B0157}" type="pres">
      <dgm:prSet presAssocID="{914C0955-59DC-4DD2-9EE4-FBBF8D20BC40}" presName="hierRoot2" presStyleCnt="0">
        <dgm:presLayoutVars>
          <dgm:hierBranch val="init"/>
        </dgm:presLayoutVars>
      </dgm:prSet>
      <dgm:spPr/>
    </dgm:pt>
    <dgm:pt modelId="{48273AD2-EBB2-4746-BA5B-E844C9DA6C1F}" type="pres">
      <dgm:prSet presAssocID="{914C0955-59DC-4DD2-9EE4-FBBF8D20BC40}" presName="rootComposite" presStyleCnt="0"/>
      <dgm:spPr/>
    </dgm:pt>
    <dgm:pt modelId="{5FC49778-F673-433A-87DE-AD956D3AFE97}" type="pres">
      <dgm:prSet presAssocID="{914C0955-59DC-4DD2-9EE4-FBBF8D20BC40}" presName="rootText" presStyleLbl="node3" presStyleIdx="0" presStyleCnt="3" custScaleX="114132" custScaleY="144824" custLinFactX="21175" custLinFactNeighborX="100000" custLinFactNeighborY="2252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3026DC4-936B-4D83-8BD7-17BE631C3EC7}" type="pres">
      <dgm:prSet presAssocID="{914C0955-59DC-4DD2-9EE4-FBBF8D20BC40}" presName="rootConnector" presStyleLbl="node3" presStyleIdx="0" presStyleCnt="3"/>
      <dgm:spPr/>
      <dgm:t>
        <a:bodyPr/>
        <a:lstStyle/>
        <a:p>
          <a:endParaRPr lang="en-GB"/>
        </a:p>
      </dgm:t>
    </dgm:pt>
    <dgm:pt modelId="{BDAB181D-65C4-4BB0-828D-24BECC6E6F48}" type="pres">
      <dgm:prSet presAssocID="{914C0955-59DC-4DD2-9EE4-FBBF8D20BC40}" presName="hierChild4" presStyleCnt="0"/>
      <dgm:spPr/>
    </dgm:pt>
    <dgm:pt modelId="{8393DBF2-9A19-4212-9BDF-7AF1CEA70225}" type="pres">
      <dgm:prSet presAssocID="{6F71E365-5F9C-4496-BE45-F5215EE9CD89}" presName="Name37" presStyleLbl="parChTrans1D4" presStyleIdx="0" presStyleCnt="1"/>
      <dgm:spPr/>
      <dgm:t>
        <a:bodyPr/>
        <a:lstStyle/>
        <a:p>
          <a:endParaRPr lang="en-GB"/>
        </a:p>
      </dgm:t>
    </dgm:pt>
    <dgm:pt modelId="{C6F9173D-4626-469F-8D5E-C6CE9E84FE83}" type="pres">
      <dgm:prSet presAssocID="{451A6E22-5B5B-4187-BDFF-09DF513AB66D}" presName="hierRoot2" presStyleCnt="0">
        <dgm:presLayoutVars>
          <dgm:hierBranch val="init"/>
        </dgm:presLayoutVars>
      </dgm:prSet>
      <dgm:spPr/>
    </dgm:pt>
    <dgm:pt modelId="{37385239-A61A-4E5C-9169-37163E29283B}" type="pres">
      <dgm:prSet presAssocID="{451A6E22-5B5B-4187-BDFF-09DF513AB66D}" presName="rootComposite" presStyleCnt="0"/>
      <dgm:spPr/>
    </dgm:pt>
    <dgm:pt modelId="{F7E9EC91-263C-429F-B8B0-AE45E5539AAD}" type="pres">
      <dgm:prSet presAssocID="{451A6E22-5B5B-4187-BDFF-09DF513AB66D}" presName="rootText" presStyleLbl="node4" presStyleIdx="0" presStyleCnt="1" custScaleX="98050" custScaleY="91261" custLinFactNeighborX="98324" custLinFactNeighborY="879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A465568-5612-4AD1-8C28-30A498946B5F}" type="pres">
      <dgm:prSet presAssocID="{451A6E22-5B5B-4187-BDFF-09DF513AB66D}" presName="rootConnector" presStyleLbl="node4" presStyleIdx="0" presStyleCnt="1"/>
      <dgm:spPr/>
      <dgm:t>
        <a:bodyPr/>
        <a:lstStyle/>
        <a:p>
          <a:endParaRPr lang="en-GB"/>
        </a:p>
      </dgm:t>
    </dgm:pt>
    <dgm:pt modelId="{FFFFC060-A38E-4527-B604-368C50286AE1}" type="pres">
      <dgm:prSet presAssocID="{451A6E22-5B5B-4187-BDFF-09DF513AB66D}" presName="hierChild4" presStyleCnt="0"/>
      <dgm:spPr/>
    </dgm:pt>
    <dgm:pt modelId="{7BCF8DDE-4C15-4AFD-8553-E3868C76242B}" type="pres">
      <dgm:prSet presAssocID="{451A6E22-5B5B-4187-BDFF-09DF513AB66D}" presName="hierChild5" presStyleCnt="0"/>
      <dgm:spPr/>
    </dgm:pt>
    <dgm:pt modelId="{02F56C3D-E027-4825-8E39-E3C43EE4B937}" type="pres">
      <dgm:prSet presAssocID="{914C0955-59DC-4DD2-9EE4-FBBF8D20BC40}" presName="hierChild5" presStyleCnt="0"/>
      <dgm:spPr/>
    </dgm:pt>
    <dgm:pt modelId="{BF3483D9-D295-4B3B-BE11-D83B3F50AADB}" type="pres">
      <dgm:prSet presAssocID="{892D3175-F734-456D-B4C0-1EFF0DEF59D1}" presName="Name37" presStyleLbl="parChTrans1D3" presStyleIdx="1" presStyleCnt="3"/>
      <dgm:spPr/>
      <dgm:t>
        <a:bodyPr/>
        <a:lstStyle/>
        <a:p>
          <a:endParaRPr lang="en-GB"/>
        </a:p>
      </dgm:t>
    </dgm:pt>
    <dgm:pt modelId="{9457F5F5-3A27-4D33-9291-C9635B5F3453}" type="pres">
      <dgm:prSet presAssocID="{D5A886DD-213C-4775-9BA0-22044B642538}" presName="hierRoot2" presStyleCnt="0">
        <dgm:presLayoutVars>
          <dgm:hierBranch val="init"/>
        </dgm:presLayoutVars>
      </dgm:prSet>
      <dgm:spPr/>
    </dgm:pt>
    <dgm:pt modelId="{BC06FDF8-B17B-45D1-B59F-4C927177ADE8}" type="pres">
      <dgm:prSet presAssocID="{D5A886DD-213C-4775-9BA0-22044B642538}" presName="rootComposite" presStyleCnt="0"/>
      <dgm:spPr/>
    </dgm:pt>
    <dgm:pt modelId="{970D3064-64E1-41BB-8BE4-5DF7F5D5FE21}" type="pres">
      <dgm:prSet presAssocID="{D5A886DD-213C-4775-9BA0-22044B642538}" presName="rootText" presStyleLbl="node3" presStyleIdx="1" presStyleCnt="3" custScaleX="127563" custScaleY="146453" custLinFactX="15063" custLinFactNeighborX="100000" custLinFactNeighborY="2636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2A62EFA-D91C-48F6-81C2-39432B021AA7}" type="pres">
      <dgm:prSet presAssocID="{D5A886DD-213C-4775-9BA0-22044B642538}" presName="rootConnector" presStyleLbl="node3" presStyleIdx="1" presStyleCnt="3"/>
      <dgm:spPr/>
      <dgm:t>
        <a:bodyPr/>
        <a:lstStyle/>
        <a:p>
          <a:endParaRPr lang="en-GB"/>
        </a:p>
      </dgm:t>
    </dgm:pt>
    <dgm:pt modelId="{CC70D54C-E786-4F7B-8D21-B79C2026BB9E}" type="pres">
      <dgm:prSet presAssocID="{D5A886DD-213C-4775-9BA0-22044B642538}" presName="hierChild4" presStyleCnt="0"/>
      <dgm:spPr/>
    </dgm:pt>
    <dgm:pt modelId="{51A24B45-A778-4BC8-AE74-6E01A9309204}" type="pres">
      <dgm:prSet presAssocID="{D5A886DD-213C-4775-9BA0-22044B642538}" presName="hierChild5" presStyleCnt="0"/>
      <dgm:spPr/>
    </dgm:pt>
    <dgm:pt modelId="{6F367BE9-972B-4A17-9144-73155CC6956A}" type="pres">
      <dgm:prSet presAssocID="{9B931D64-4BA2-4F1A-9104-6412F347FBC6}" presName="Name37" presStyleLbl="parChTrans1D3" presStyleIdx="2" presStyleCnt="3"/>
      <dgm:spPr/>
      <dgm:t>
        <a:bodyPr/>
        <a:lstStyle/>
        <a:p>
          <a:endParaRPr lang="en-GB"/>
        </a:p>
      </dgm:t>
    </dgm:pt>
    <dgm:pt modelId="{14DD0CDD-E5DA-441B-AC8E-A3819CF3A7D2}" type="pres">
      <dgm:prSet presAssocID="{C1608012-2F94-4532-9D23-3DA1EEF5E450}" presName="hierRoot2" presStyleCnt="0">
        <dgm:presLayoutVars>
          <dgm:hierBranch val="init"/>
        </dgm:presLayoutVars>
      </dgm:prSet>
      <dgm:spPr/>
    </dgm:pt>
    <dgm:pt modelId="{E55BEE9A-447F-400D-BDB6-92FC08C00A98}" type="pres">
      <dgm:prSet presAssocID="{C1608012-2F94-4532-9D23-3DA1EEF5E450}" presName="rootComposite" presStyleCnt="0"/>
      <dgm:spPr/>
    </dgm:pt>
    <dgm:pt modelId="{F7E6A636-DB3C-4D5D-BA7A-91BE8237B1F8}" type="pres">
      <dgm:prSet presAssocID="{C1608012-2F94-4532-9D23-3DA1EEF5E450}" presName="rootText" presStyleLbl="node3" presStyleIdx="2" presStyleCnt="3" custScaleX="119556" custScaleY="142845" custLinFactX="11328" custLinFactNeighborX="100000" custLinFactNeighborY="2235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89D8B0F-DF66-4750-95FE-52C9A752D166}" type="pres">
      <dgm:prSet presAssocID="{C1608012-2F94-4532-9D23-3DA1EEF5E450}" presName="rootConnector" presStyleLbl="node3" presStyleIdx="2" presStyleCnt="3"/>
      <dgm:spPr/>
      <dgm:t>
        <a:bodyPr/>
        <a:lstStyle/>
        <a:p>
          <a:endParaRPr lang="en-GB"/>
        </a:p>
      </dgm:t>
    </dgm:pt>
    <dgm:pt modelId="{81AA9A5B-652D-4E3E-93B2-63BDF4927724}" type="pres">
      <dgm:prSet presAssocID="{C1608012-2F94-4532-9D23-3DA1EEF5E450}" presName="hierChild4" presStyleCnt="0"/>
      <dgm:spPr/>
    </dgm:pt>
    <dgm:pt modelId="{DD2DEF2C-7D41-413B-B8C2-6562F2B05EDB}" type="pres">
      <dgm:prSet presAssocID="{C1608012-2F94-4532-9D23-3DA1EEF5E450}" presName="hierChild5" presStyleCnt="0"/>
      <dgm:spPr/>
    </dgm:pt>
    <dgm:pt modelId="{8379A485-2A8B-4BFB-9D0B-42411DE5394F}" type="pres">
      <dgm:prSet presAssocID="{CC4FABC2-F653-4444-8DC5-EFBD3C11320F}" presName="hierChild5" presStyleCnt="0"/>
      <dgm:spPr/>
    </dgm:pt>
    <dgm:pt modelId="{939FB35A-442D-44A8-9C7E-1795E705AB85}" type="pres">
      <dgm:prSet presAssocID="{2DB8BF44-3DD7-4A31-842F-A314E47FF896}" presName="hierChild3" presStyleCnt="0"/>
      <dgm:spPr/>
    </dgm:pt>
    <dgm:pt modelId="{DC52DEE2-9C97-412C-9340-1D9AFC2DFC2D}" type="pres">
      <dgm:prSet presAssocID="{F84ED63D-DB6F-46D5-90CF-E9757DA0B378}" presName="hierRoot1" presStyleCnt="0">
        <dgm:presLayoutVars>
          <dgm:hierBranch val="init"/>
        </dgm:presLayoutVars>
      </dgm:prSet>
      <dgm:spPr/>
    </dgm:pt>
    <dgm:pt modelId="{D4409255-C522-42D2-8139-F84F5054C5D3}" type="pres">
      <dgm:prSet presAssocID="{F84ED63D-DB6F-46D5-90CF-E9757DA0B378}" presName="rootComposite1" presStyleCnt="0"/>
      <dgm:spPr/>
    </dgm:pt>
    <dgm:pt modelId="{2EB51763-E24F-47E0-B6C6-CDA035004FAD}" type="pres">
      <dgm:prSet presAssocID="{F84ED63D-DB6F-46D5-90CF-E9757DA0B378}" presName="rootText1" presStyleLbl="node0" presStyleIdx="1" presStyleCnt="2" custScaleX="161234" custScaleY="149505" custLinFactX="-145168" custLinFactY="100000" custLinFactNeighborX="-200000" custLinFactNeighborY="14625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403348A-92A1-4C85-9280-3FF5E958389D}" type="pres">
      <dgm:prSet presAssocID="{F84ED63D-DB6F-46D5-90CF-E9757DA0B378}" presName="rootConnector1" presStyleLbl="node1" presStyleIdx="0" presStyleCnt="0"/>
      <dgm:spPr/>
      <dgm:t>
        <a:bodyPr/>
        <a:lstStyle/>
        <a:p>
          <a:endParaRPr lang="en-GB"/>
        </a:p>
      </dgm:t>
    </dgm:pt>
    <dgm:pt modelId="{6F10B860-3D2E-40DA-AB2A-45F40E9863E5}" type="pres">
      <dgm:prSet presAssocID="{F84ED63D-DB6F-46D5-90CF-E9757DA0B378}" presName="hierChild2" presStyleCnt="0"/>
      <dgm:spPr/>
    </dgm:pt>
    <dgm:pt modelId="{AB06C791-AAD4-4D9F-87FF-CE4658A83A1E}" type="pres">
      <dgm:prSet presAssocID="{F84ED63D-DB6F-46D5-90CF-E9757DA0B378}" presName="hierChild3" presStyleCnt="0"/>
      <dgm:spPr/>
    </dgm:pt>
  </dgm:ptLst>
  <dgm:cxnLst>
    <dgm:cxn modelId="{1EF7DCFD-AC38-4C53-A7C2-99900189ABB5}" type="presOf" srcId="{E97B4FBD-4E1B-40F3-AF5D-811C8626F92A}" destId="{8EC784C0-2B3F-4F8E-9AB5-9E943F6B3126}" srcOrd="0" destOrd="0" presId="urn:microsoft.com/office/officeart/2005/8/layout/orgChart1"/>
    <dgm:cxn modelId="{3B6BDB28-3540-49B3-8D9C-DF6779646460}" type="presOf" srcId="{2DB8BF44-3DD7-4A31-842F-A314E47FF896}" destId="{76E4FE62-F990-4559-88A6-FB82AF2CBDD3}" srcOrd="0" destOrd="0" presId="urn:microsoft.com/office/officeart/2005/8/layout/orgChart1"/>
    <dgm:cxn modelId="{4A48299A-FDCF-400C-8CB8-20D7DA1C89D6}" type="presOf" srcId="{6F71E365-5F9C-4496-BE45-F5215EE9CD89}" destId="{8393DBF2-9A19-4212-9BDF-7AF1CEA70225}" srcOrd="0" destOrd="0" presId="urn:microsoft.com/office/officeart/2005/8/layout/orgChart1"/>
    <dgm:cxn modelId="{DD64809E-DC85-4988-89F6-51DADD430EB5}" srcId="{914C0955-59DC-4DD2-9EE4-FBBF8D20BC40}" destId="{451A6E22-5B5B-4187-BDFF-09DF513AB66D}" srcOrd="0" destOrd="0" parTransId="{6F71E365-5F9C-4496-BE45-F5215EE9CD89}" sibTransId="{75CA6600-A143-437A-94A4-70EAA79CF74D}"/>
    <dgm:cxn modelId="{A3D68700-091B-49C2-9FD7-333F30E1FDC9}" type="presOf" srcId="{C1608012-2F94-4532-9D23-3DA1EEF5E450}" destId="{F7E6A636-DB3C-4D5D-BA7A-91BE8237B1F8}" srcOrd="0" destOrd="0" presId="urn:microsoft.com/office/officeart/2005/8/layout/orgChart1"/>
    <dgm:cxn modelId="{9A65426C-73EB-4D11-A800-F59998339A11}" type="presOf" srcId="{914C0955-59DC-4DD2-9EE4-FBBF8D20BC40}" destId="{D3026DC4-936B-4D83-8BD7-17BE631C3EC7}" srcOrd="1" destOrd="0" presId="urn:microsoft.com/office/officeart/2005/8/layout/orgChart1"/>
    <dgm:cxn modelId="{B9205BD1-3E97-4533-8520-ECE03AD7992A}" type="presOf" srcId="{CC4FABC2-F653-4444-8DC5-EFBD3C11320F}" destId="{34B19505-3B1C-4D25-BBC9-460E2CF2914E}" srcOrd="0" destOrd="0" presId="urn:microsoft.com/office/officeart/2005/8/layout/orgChart1"/>
    <dgm:cxn modelId="{5F58532F-2D44-4FC9-9D50-3B2A913844EC}" type="presOf" srcId="{2DB8BF44-3DD7-4A31-842F-A314E47FF896}" destId="{80012441-D0A9-449E-8342-80304629D758}" srcOrd="1" destOrd="0" presId="urn:microsoft.com/office/officeart/2005/8/layout/orgChart1"/>
    <dgm:cxn modelId="{F6A6133C-C202-4ACE-90B6-84A4955F24A0}" srcId="{E97B4FBD-4E1B-40F3-AF5D-811C8626F92A}" destId="{2DB8BF44-3DD7-4A31-842F-A314E47FF896}" srcOrd="0" destOrd="0" parTransId="{34968F06-7A9F-495C-B3DC-DAA068C51F06}" sibTransId="{D489BD0D-6BF8-4C24-A4CE-CBF51C4C6B31}"/>
    <dgm:cxn modelId="{090F141C-1D2A-4B79-ADAC-23512E54724D}" type="presOf" srcId="{9B931D64-4BA2-4F1A-9104-6412F347FBC6}" destId="{6F367BE9-972B-4A17-9144-73155CC6956A}" srcOrd="0" destOrd="0" presId="urn:microsoft.com/office/officeart/2005/8/layout/orgChart1"/>
    <dgm:cxn modelId="{37A26F86-F062-4F38-9DE7-0AEED50D63B0}" type="presOf" srcId="{451A6E22-5B5B-4187-BDFF-09DF513AB66D}" destId="{F7E9EC91-263C-429F-B8B0-AE45E5539AAD}" srcOrd="0" destOrd="0" presId="urn:microsoft.com/office/officeart/2005/8/layout/orgChart1"/>
    <dgm:cxn modelId="{075C6689-01E4-4810-8510-7A64B8663568}" type="presOf" srcId="{D5A886DD-213C-4775-9BA0-22044B642538}" destId="{72A62EFA-D91C-48F6-81C2-39432B021AA7}" srcOrd="1" destOrd="0" presId="urn:microsoft.com/office/officeart/2005/8/layout/orgChart1"/>
    <dgm:cxn modelId="{5DE27C3C-DA52-42FA-AAAC-DD06AF15C805}" type="presOf" srcId="{0F3EF47D-B51B-44D2-90D8-8B1A31138AE6}" destId="{304F767C-9C71-4EBF-88CB-3FF8DFFDA055}" srcOrd="0" destOrd="0" presId="urn:microsoft.com/office/officeart/2005/8/layout/orgChart1"/>
    <dgm:cxn modelId="{754EF8D4-15BA-49D6-8D15-189FDD805C99}" type="presOf" srcId="{892D3175-F734-456D-B4C0-1EFF0DEF59D1}" destId="{BF3483D9-D295-4B3B-BE11-D83B3F50AADB}" srcOrd="0" destOrd="0" presId="urn:microsoft.com/office/officeart/2005/8/layout/orgChart1"/>
    <dgm:cxn modelId="{3F08E349-B451-4D1E-A2F3-9DD082A0029D}" type="presOf" srcId="{D5A886DD-213C-4775-9BA0-22044B642538}" destId="{970D3064-64E1-41BB-8BE4-5DF7F5D5FE21}" srcOrd="0" destOrd="0" presId="urn:microsoft.com/office/officeart/2005/8/layout/orgChart1"/>
    <dgm:cxn modelId="{639FE4E2-A3D0-4D33-A122-934CFC4549CD}" type="presOf" srcId="{C1608012-2F94-4532-9D23-3DA1EEF5E450}" destId="{489D8B0F-DF66-4750-95FE-52C9A752D166}" srcOrd="1" destOrd="0" presId="urn:microsoft.com/office/officeart/2005/8/layout/orgChart1"/>
    <dgm:cxn modelId="{469D7545-FD6B-47EC-B516-993140D33B01}" srcId="{E97B4FBD-4E1B-40F3-AF5D-811C8626F92A}" destId="{F84ED63D-DB6F-46D5-90CF-E9757DA0B378}" srcOrd="1" destOrd="0" parTransId="{2D76EDC2-B678-4116-B460-E0C250C23ACA}" sibTransId="{B4D4F1C8-1E9E-41E2-98A5-44B0A3CD215C}"/>
    <dgm:cxn modelId="{9C0616CF-FF66-4CC9-8F40-D30629716C42}" type="presOf" srcId="{6CF09047-30BF-4D20-B2F1-2B9C61270BBD}" destId="{F902072E-CEC3-485D-BF17-4C9AEAC231C5}" srcOrd="0" destOrd="0" presId="urn:microsoft.com/office/officeart/2005/8/layout/orgChart1"/>
    <dgm:cxn modelId="{5E79E9E8-B45E-4116-94AB-6359E00F4145}" srcId="{CC4FABC2-F653-4444-8DC5-EFBD3C11320F}" destId="{D5A886DD-213C-4775-9BA0-22044B642538}" srcOrd="1" destOrd="0" parTransId="{892D3175-F734-456D-B4C0-1EFF0DEF59D1}" sibTransId="{50D00CFF-BF2D-45A9-AC6C-3A0FF56C7F88}"/>
    <dgm:cxn modelId="{27641AD6-0F1C-4A2D-A442-23C81A3FE22C}" type="presOf" srcId="{CC4FABC2-F653-4444-8DC5-EFBD3C11320F}" destId="{0574E0A1-8F81-449A-A729-EFFBDD444040}" srcOrd="1" destOrd="0" presId="urn:microsoft.com/office/officeart/2005/8/layout/orgChart1"/>
    <dgm:cxn modelId="{5153D988-E3CE-4356-A665-4E5526F4DBE7}" srcId="{CC4FABC2-F653-4444-8DC5-EFBD3C11320F}" destId="{914C0955-59DC-4DD2-9EE4-FBBF8D20BC40}" srcOrd="0" destOrd="0" parTransId="{6CF09047-30BF-4D20-B2F1-2B9C61270BBD}" sibTransId="{34ACDB86-2525-4CC8-91F7-F77171669AC0}"/>
    <dgm:cxn modelId="{2AD36268-85BD-4DC3-B0CD-71E5D2DDDAED}" srcId="{2DB8BF44-3DD7-4A31-842F-A314E47FF896}" destId="{CC4FABC2-F653-4444-8DC5-EFBD3C11320F}" srcOrd="0" destOrd="0" parTransId="{0F3EF47D-B51B-44D2-90D8-8B1A31138AE6}" sibTransId="{F2B457AC-75C4-4C98-9088-E28D48C6797A}"/>
    <dgm:cxn modelId="{4C970D36-722E-4DF2-BC91-B2628B2FDDC4}" type="presOf" srcId="{F84ED63D-DB6F-46D5-90CF-E9757DA0B378}" destId="{1403348A-92A1-4C85-9280-3FF5E958389D}" srcOrd="1" destOrd="0" presId="urn:microsoft.com/office/officeart/2005/8/layout/orgChart1"/>
    <dgm:cxn modelId="{742AD8FC-A07D-4EE6-A620-DB277C5AC01B}" srcId="{CC4FABC2-F653-4444-8DC5-EFBD3C11320F}" destId="{C1608012-2F94-4532-9D23-3DA1EEF5E450}" srcOrd="2" destOrd="0" parTransId="{9B931D64-4BA2-4F1A-9104-6412F347FBC6}" sibTransId="{E77AFCB7-026B-4497-AA2F-6BA1F6ECE8ED}"/>
    <dgm:cxn modelId="{1EFE4EEA-8BDA-47EE-A977-95500161B084}" type="presOf" srcId="{F84ED63D-DB6F-46D5-90CF-E9757DA0B378}" destId="{2EB51763-E24F-47E0-B6C6-CDA035004FAD}" srcOrd="0" destOrd="0" presId="urn:microsoft.com/office/officeart/2005/8/layout/orgChart1"/>
    <dgm:cxn modelId="{826D210B-AC39-41D5-8F51-0441F1AA85EF}" type="presOf" srcId="{914C0955-59DC-4DD2-9EE4-FBBF8D20BC40}" destId="{5FC49778-F673-433A-87DE-AD956D3AFE97}" srcOrd="0" destOrd="0" presId="urn:microsoft.com/office/officeart/2005/8/layout/orgChart1"/>
    <dgm:cxn modelId="{C9937936-A64C-4C09-AA9E-214AD29EB776}" type="presOf" srcId="{451A6E22-5B5B-4187-BDFF-09DF513AB66D}" destId="{CA465568-5612-4AD1-8C28-30A498946B5F}" srcOrd="1" destOrd="0" presId="urn:microsoft.com/office/officeart/2005/8/layout/orgChart1"/>
    <dgm:cxn modelId="{AE43F7B8-D008-4DAF-96B6-6214AD58D71F}" type="presParOf" srcId="{8EC784C0-2B3F-4F8E-9AB5-9E943F6B3126}" destId="{2B6C7137-2345-4BCD-8A87-932FCC5EEB8F}" srcOrd="0" destOrd="0" presId="urn:microsoft.com/office/officeart/2005/8/layout/orgChart1"/>
    <dgm:cxn modelId="{89BD8A6B-DC69-496E-8EA3-3578BA651468}" type="presParOf" srcId="{2B6C7137-2345-4BCD-8A87-932FCC5EEB8F}" destId="{ECD73688-6F6E-4E33-8FB0-9D4FA313F7A5}" srcOrd="0" destOrd="0" presId="urn:microsoft.com/office/officeart/2005/8/layout/orgChart1"/>
    <dgm:cxn modelId="{C4782408-BA73-4ADA-9B6D-F023700B8940}" type="presParOf" srcId="{ECD73688-6F6E-4E33-8FB0-9D4FA313F7A5}" destId="{76E4FE62-F990-4559-88A6-FB82AF2CBDD3}" srcOrd="0" destOrd="0" presId="urn:microsoft.com/office/officeart/2005/8/layout/orgChart1"/>
    <dgm:cxn modelId="{8229D3D0-2DB4-4010-9BBA-C7A38D27775F}" type="presParOf" srcId="{ECD73688-6F6E-4E33-8FB0-9D4FA313F7A5}" destId="{80012441-D0A9-449E-8342-80304629D758}" srcOrd="1" destOrd="0" presId="urn:microsoft.com/office/officeart/2005/8/layout/orgChart1"/>
    <dgm:cxn modelId="{3EA25744-3DF7-4511-85F6-5F71EBA3027E}" type="presParOf" srcId="{2B6C7137-2345-4BCD-8A87-932FCC5EEB8F}" destId="{8ACB57CC-08D7-46D2-8C91-AFA90C41BCF0}" srcOrd="1" destOrd="0" presId="urn:microsoft.com/office/officeart/2005/8/layout/orgChart1"/>
    <dgm:cxn modelId="{967D37CD-2E73-4B22-824A-271710E22C09}" type="presParOf" srcId="{8ACB57CC-08D7-46D2-8C91-AFA90C41BCF0}" destId="{304F767C-9C71-4EBF-88CB-3FF8DFFDA055}" srcOrd="0" destOrd="0" presId="urn:microsoft.com/office/officeart/2005/8/layout/orgChart1"/>
    <dgm:cxn modelId="{7F671155-67A9-4A4E-A29A-69B07759435B}" type="presParOf" srcId="{8ACB57CC-08D7-46D2-8C91-AFA90C41BCF0}" destId="{F0075337-98B0-4C22-BF66-3F047DF7DB05}" srcOrd="1" destOrd="0" presId="urn:microsoft.com/office/officeart/2005/8/layout/orgChart1"/>
    <dgm:cxn modelId="{E9D68BEE-35B1-485C-9A5B-9F1083A90162}" type="presParOf" srcId="{F0075337-98B0-4C22-BF66-3F047DF7DB05}" destId="{8FB86B34-35C8-4C6F-8090-1027F7864F65}" srcOrd="0" destOrd="0" presId="urn:microsoft.com/office/officeart/2005/8/layout/orgChart1"/>
    <dgm:cxn modelId="{E8E6E1E1-4F35-4598-BD58-5975C82EC96B}" type="presParOf" srcId="{8FB86B34-35C8-4C6F-8090-1027F7864F65}" destId="{34B19505-3B1C-4D25-BBC9-460E2CF2914E}" srcOrd="0" destOrd="0" presId="urn:microsoft.com/office/officeart/2005/8/layout/orgChart1"/>
    <dgm:cxn modelId="{D7F3EB19-8EFF-4106-A4D2-290F942C3B94}" type="presParOf" srcId="{8FB86B34-35C8-4C6F-8090-1027F7864F65}" destId="{0574E0A1-8F81-449A-A729-EFFBDD444040}" srcOrd="1" destOrd="0" presId="urn:microsoft.com/office/officeart/2005/8/layout/orgChart1"/>
    <dgm:cxn modelId="{D9AE9330-63BE-4309-BEE7-80CB1B865164}" type="presParOf" srcId="{F0075337-98B0-4C22-BF66-3F047DF7DB05}" destId="{7904DD3F-A640-434A-9ECD-289F642C2712}" srcOrd="1" destOrd="0" presId="urn:microsoft.com/office/officeart/2005/8/layout/orgChart1"/>
    <dgm:cxn modelId="{5CE07B83-C60D-4F6A-8A3F-B114E3BE6D66}" type="presParOf" srcId="{7904DD3F-A640-434A-9ECD-289F642C2712}" destId="{F902072E-CEC3-485D-BF17-4C9AEAC231C5}" srcOrd="0" destOrd="0" presId="urn:microsoft.com/office/officeart/2005/8/layout/orgChart1"/>
    <dgm:cxn modelId="{618762B2-36EE-458A-9A85-1928D81595B5}" type="presParOf" srcId="{7904DD3F-A640-434A-9ECD-289F642C2712}" destId="{3D6DE78D-A556-4615-B734-45B2723B0157}" srcOrd="1" destOrd="0" presId="urn:microsoft.com/office/officeart/2005/8/layout/orgChart1"/>
    <dgm:cxn modelId="{B16CC848-BEEE-4669-A473-FD9F19EC79E6}" type="presParOf" srcId="{3D6DE78D-A556-4615-B734-45B2723B0157}" destId="{48273AD2-EBB2-4746-BA5B-E844C9DA6C1F}" srcOrd="0" destOrd="0" presId="urn:microsoft.com/office/officeart/2005/8/layout/orgChart1"/>
    <dgm:cxn modelId="{92FC61FD-0BFD-415C-AA92-67159543406F}" type="presParOf" srcId="{48273AD2-EBB2-4746-BA5B-E844C9DA6C1F}" destId="{5FC49778-F673-433A-87DE-AD956D3AFE97}" srcOrd="0" destOrd="0" presId="urn:microsoft.com/office/officeart/2005/8/layout/orgChart1"/>
    <dgm:cxn modelId="{BE678D61-7AAF-4AEA-A73A-1799F0984CD6}" type="presParOf" srcId="{48273AD2-EBB2-4746-BA5B-E844C9DA6C1F}" destId="{D3026DC4-936B-4D83-8BD7-17BE631C3EC7}" srcOrd="1" destOrd="0" presId="urn:microsoft.com/office/officeart/2005/8/layout/orgChart1"/>
    <dgm:cxn modelId="{09998813-672B-4E1B-BFA3-9E79A19D6CFD}" type="presParOf" srcId="{3D6DE78D-A556-4615-B734-45B2723B0157}" destId="{BDAB181D-65C4-4BB0-828D-24BECC6E6F48}" srcOrd="1" destOrd="0" presId="urn:microsoft.com/office/officeart/2005/8/layout/orgChart1"/>
    <dgm:cxn modelId="{980CD422-AF53-4FF2-987F-6B39B0F1DDA0}" type="presParOf" srcId="{BDAB181D-65C4-4BB0-828D-24BECC6E6F48}" destId="{8393DBF2-9A19-4212-9BDF-7AF1CEA70225}" srcOrd="0" destOrd="0" presId="urn:microsoft.com/office/officeart/2005/8/layout/orgChart1"/>
    <dgm:cxn modelId="{2EC3CB4D-72F0-467F-9A1F-27C4E60209C3}" type="presParOf" srcId="{BDAB181D-65C4-4BB0-828D-24BECC6E6F48}" destId="{C6F9173D-4626-469F-8D5E-C6CE9E84FE83}" srcOrd="1" destOrd="0" presId="urn:microsoft.com/office/officeart/2005/8/layout/orgChart1"/>
    <dgm:cxn modelId="{7F1B10AC-DBC4-4963-9229-C9E19836F539}" type="presParOf" srcId="{C6F9173D-4626-469F-8D5E-C6CE9E84FE83}" destId="{37385239-A61A-4E5C-9169-37163E29283B}" srcOrd="0" destOrd="0" presId="urn:microsoft.com/office/officeart/2005/8/layout/orgChart1"/>
    <dgm:cxn modelId="{F143B402-F151-4699-B9EF-E22587B1C719}" type="presParOf" srcId="{37385239-A61A-4E5C-9169-37163E29283B}" destId="{F7E9EC91-263C-429F-B8B0-AE45E5539AAD}" srcOrd="0" destOrd="0" presId="urn:microsoft.com/office/officeart/2005/8/layout/orgChart1"/>
    <dgm:cxn modelId="{C3BB2930-D43F-4FCE-A12B-467B1935014A}" type="presParOf" srcId="{37385239-A61A-4E5C-9169-37163E29283B}" destId="{CA465568-5612-4AD1-8C28-30A498946B5F}" srcOrd="1" destOrd="0" presId="urn:microsoft.com/office/officeart/2005/8/layout/orgChart1"/>
    <dgm:cxn modelId="{3B7CC63B-F634-4003-BA7E-43CBC2BF57EF}" type="presParOf" srcId="{C6F9173D-4626-469F-8D5E-C6CE9E84FE83}" destId="{FFFFC060-A38E-4527-B604-368C50286AE1}" srcOrd="1" destOrd="0" presId="urn:microsoft.com/office/officeart/2005/8/layout/orgChart1"/>
    <dgm:cxn modelId="{EC0E175A-6416-47E0-9C4C-631036057B77}" type="presParOf" srcId="{C6F9173D-4626-469F-8D5E-C6CE9E84FE83}" destId="{7BCF8DDE-4C15-4AFD-8553-E3868C76242B}" srcOrd="2" destOrd="0" presId="urn:microsoft.com/office/officeart/2005/8/layout/orgChart1"/>
    <dgm:cxn modelId="{D396F53D-10D4-41B6-8411-B92EF084DD34}" type="presParOf" srcId="{3D6DE78D-A556-4615-B734-45B2723B0157}" destId="{02F56C3D-E027-4825-8E39-E3C43EE4B937}" srcOrd="2" destOrd="0" presId="urn:microsoft.com/office/officeart/2005/8/layout/orgChart1"/>
    <dgm:cxn modelId="{55BBA0BF-4A35-4DBE-BA22-27E92EBCBE17}" type="presParOf" srcId="{7904DD3F-A640-434A-9ECD-289F642C2712}" destId="{BF3483D9-D295-4B3B-BE11-D83B3F50AADB}" srcOrd="2" destOrd="0" presId="urn:microsoft.com/office/officeart/2005/8/layout/orgChart1"/>
    <dgm:cxn modelId="{E171BFD5-DA28-4B25-8C74-AFDF5EB88CCA}" type="presParOf" srcId="{7904DD3F-A640-434A-9ECD-289F642C2712}" destId="{9457F5F5-3A27-4D33-9291-C9635B5F3453}" srcOrd="3" destOrd="0" presId="urn:microsoft.com/office/officeart/2005/8/layout/orgChart1"/>
    <dgm:cxn modelId="{DFA306B7-61ED-4F2E-A81C-55D9827117B5}" type="presParOf" srcId="{9457F5F5-3A27-4D33-9291-C9635B5F3453}" destId="{BC06FDF8-B17B-45D1-B59F-4C927177ADE8}" srcOrd="0" destOrd="0" presId="urn:microsoft.com/office/officeart/2005/8/layout/orgChart1"/>
    <dgm:cxn modelId="{7C2AF9AA-B6F1-4A67-97C2-71C861B9E314}" type="presParOf" srcId="{BC06FDF8-B17B-45D1-B59F-4C927177ADE8}" destId="{970D3064-64E1-41BB-8BE4-5DF7F5D5FE21}" srcOrd="0" destOrd="0" presId="urn:microsoft.com/office/officeart/2005/8/layout/orgChart1"/>
    <dgm:cxn modelId="{F8506179-FA5B-4B0F-BA91-EC8DD1A87BDB}" type="presParOf" srcId="{BC06FDF8-B17B-45D1-B59F-4C927177ADE8}" destId="{72A62EFA-D91C-48F6-81C2-39432B021AA7}" srcOrd="1" destOrd="0" presId="urn:microsoft.com/office/officeart/2005/8/layout/orgChart1"/>
    <dgm:cxn modelId="{2896DFC6-939D-4946-BA98-C1A64F6A8D30}" type="presParOf" srcId="{9457F5F5-3A27-4D33-9291-C9635B5F3453}" destId="{CC70D54C-E786-4F7B-8D21-B79C2026BB9E}" srcOrd="1" destOrd="0" presId="urn:microsoft.com/office/officeart/2005/8/layout/orgChart1"/>
    <dgm:cxn modelId="{0EE7B541-A051-47AC-9088-E06B03B70DE9}" type="presParOf" srcId="{9457F5F5-3A27-4D33-9291-C9635B5F3453}" destId="{51A24B45-A778-4BC8-AE74-6E01A9309204}" srcOrd="2" destOrd="0" presId="urn:microsoft.com/office/officeart/2005/8/layout/orgChart1"/>
    <dgm:cxn modelId="{B61CE8D1-44D7-4DD2-AAD5-B7F18FFCE74B}" type="presParOf" srcId="{7904DD3F-A640-434A-9ECD-289F642C2712}" destId="{6F367BE9-972B-4A17-9144-73155CC6956A}" srcOrd="4" destOrd="0" presId="urn:microsoft.com/office/officeart/2005/8/layout/orgChart1"/>
    <dgm:cxn modelId="{F83B7E00-1AFE-4534-AF0E-47177BE2D458}" type="presParOf" srcId="{7904DD3F-A640-434A-9ECD-289F642C2712}" destId="{14DD0CDD-E5DA-441B-AC8E-A3819CF3A7D2}" srcOrd="5" destOrd="0" presId="urn:microsoft.com/office/officeart/2005/8/layout/orgChart1"/>
    <dgm:cxn modelId="{D91BA233-5EB8-4140-B3D9-D94A983D4C5F}" type="presParOf" srcId="{14DD0CDD-E5DA-441B-AC8E-A3819CF3A7D2}" destId="{E55BEE9A-447F-400D-BDB6-92FC08C00A98}" srcOrd="0" destOrd="0" presId="urn:microsoft.com/office/officeart/2005/8/layout/orgChart1"/>
    <dgm:cxn modelId="{5D988F0E-DCD4-4A4C-A29D-407F72024B8E}" type="presParOf" srcId="{E55BEE9A-447F-400D-BDB6-92FC08C00A98}" destId="{F7E6A636-DB3C-4D5D-BA7A-91BE8237B1F8}" srcOrd="0" destOrd="0" presId="urn:microsoft.com/office/officeart/2005/8/layout/orgChart1"/>
    <dgm:cxn modelId="{C5E3C361-7DC7-48A1-80C4-3EADCA596657}" type="presParOf" srcId="{E55BEE9A-447F-400D-BDB6-92FC08C00A98}" destId="{489D8B0F-DF66-4750-95FE-52C9A752D166}" srcOrd="1" destOrd="0" presId="urn:microsoft.com/office/officeart/2005/8/layout/orgChart1"/>
    <dgm:cxn modelId="{77DE8F00-CC44-4763-ABF5-397D0072C690}" type="presParOf" srcId="{14DD0CDD-E5DA-441B-AC8E-A3819CF3A7D2}" destId="{81AA9A5B-652D-4E3E-93B2-63BDF4927724}" srcOrd="1" destOrd="0" presId="urn:microsoft.com/office/officeart/2005/8/layout/orgChart1"/>
    <dgm:cxn modelId="{86987835-5726-41F3-9DA7-55BA0FE82D23}" type="presParOf" srcId="{14DD0CDD-E5DA-441B-AC8E-A3819CF3A7D2}" destId="{DD2DEF2C-7D41-413B-B8C2-6562F2B05EDB}" srcOrd="2" destOrd="0" presId="urn:microsoft.com/office/officeart/2005/8/layout/orgChart1"/>
    <dgm:cxn modelId="{A78505DC-8702-45B4-9A5E-11D60347D34B}" type="presParOf" srcId="{F0075337-98B0-4C22-BF66-3F047DF7DB05}" destId="{8379A485-2A8B-4BFB-9D0B-42411DE5394F}" srcOrd="2" destOrd="0" presId="urn:microsoft.com/office/officeart/2005/8/layout/orgChart1"/>
    <dgm:cxn modelId="{17FA0369-ECC6-4E68-A3C4-19DEB28DDCA2}" type="presParOf" srcId="{2B6C7137-2345-4BCD-8A87-932FCC5EEB8F}" destId="{939FB35A-442D-44A8-9C7E-1795E705AB85}" srcOrd="2" destOrd="0" presId="urn:microsoft.com/office/officeart/2005/8/layout/orgChart1"/>
    <dgm:cxn modelId="{C2F30132-6E6C-496F-A9F0-A0B8BAC404F3}" type="presParOf" srcId="{8EC784C0-2B3F-4F8E-9AB5-9E943F6B3126}" destId="{DC52DEE2-9C97-412C-9340-1D9AFC2DFC2D}" srcOrd="1" destOrd="0" presId="urn:microsoft.com/office/officeart/2005/8/layout/orgChart1"/>
    <dgm:cxn modelId="{9D5B796F-1C15-4F4D-9B93-F50FE3413994}" type="presParOf" srcId="{DC52DEE2-9C97-412C-9340-1D9AFC2DFC2D}" destId="{D4409255-C522-42D2-8139-F84F5054C5D3}" srcOrd="0" destOrd="0" presId="urn:microsoft.com/office/officeart/2005/8/layout/orgChart1"/>
    <dgm:cxn modelId="{604CAEB8-D459-4217-8154-2CEC14DFCD5A}" type="presParOf" srcId="{D4409255-C522-42D2-8139-F84F5054C5D3}" destId="{2EB51763-E24F-47E0-B6C6-CDA035004FAD}" srcOrd="0" destOrd="0" presId="urn:microsoft.com/office/officeart/2005/8/layout/orgChart1"/>
    <dgm:cxn modelId="{124F2ABA-AD57-487E-9611-781CC3905E03}" type="presParOf" srcId="{D4409255-C522-42D2-8139-F84F5054C5D3}" destId="{1403348A-92A1-4C85-9280-3FF5E958389D}" srcOrd="1" destOrd="0" presId="urn:microsoft.com/office/officeart/2005/8/layout/orgChart1"/>
    <dgm:cxn modelId="{2B9EA98E-3C2D-4CDB-AFE2-8C7B49472665}" type="presParOf" srcId="{DC52DEE2-9C97-412C-9340-1D9AFC2DFC2D}" destId="{6F10B860-3D2E-40DA-AB2A-45F40E9863E5}" srcOrd="1" destOrd="0" presId="urn:microsoft.com/office/officeart/2005/8/layout/orgChart1"/>
    <dgm:cxn modelId="{5B133BF3-7907-42AE-B455-3C838B2DDC25}" type="presParOf" srcId="{DC52DEE2-9C97-412C-9340-1D9AFC2DFC2D}" destId="{AB06C791-AAD4-4D9F-87FF-CE4658A83A1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9F6949-B6D0-437A-A501-BB345F1D653F}">
      <dsp:nvSpPr>
        <dsp:cNvPr id="0" name=""/>
        <dsp:cNvSpPr/>
      </dsp:nvSpPr>
      <dsp:spPr>
        <a:xfrm>
          <a:off x="3641580" y="1468913"/>
          <a:ext cx="2864118" cy="353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754"/>
              </a:lnTo>
              <a:lnTo>
                <a:pt x="2864118" y="261754"/>
              </a:lnTo>
              <a:lnTo>
                <a:pt x="2864118" y="3538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491ED-6B87-4012-B202-FACEDD234532}">
      <dsp:nvSpPr>
        <dsp:cNvPr id="0" name=""/>
        <dsp:cNvSpPr/>
      </dsp:nvSpPr>
      <dsp:spPr>
        <a:xfrm>
          <a:off x="3641580" y="1468913"/>
          <a:ext cx="1399746" cy="353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754"/>
              </a:lnTo>
              <a:lnTo>
                <a:pt x="1399746" y="261754"/>
              </a:lnTo>
              <a:lnTo>
                <a:pt x="1399746" y="3538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1B638F-6A71-420D-9FA9-1B9C4A90747F}">
      <dsp:nvSpPr>
        <dsp:cNvPr id="0" name=""/>
        <dsp:cNvSpPr/>
      </dsp:nvSpPr>
      <dsp:spPr>
        <a:xfrm>
          <a:off x="3587589" y="1468913"/>
          <a:ext cx="91440" cy="353895"/>
        </a:xfrm>
        <a:custGeom>
          <a:avLst/>
          <a:gdLst/>
          <a:ahLst/>
          <a:cxnLst/>
          <a:rect l="0" t="0" r="0" b="0"/>
          <a:pathLst>
            <a:path>
              <a:moveTo>
                <a:pt x="53990" y="0"/>
              </a:moveTo>
              <a:lnTo>
                <a:pt x="53990" y="261754"/>
              </a:lnTo>
              <a:lnTo>
                <a:pt x="45720" y="261754"/>
              </a:lnTo>
              <a:lnTo>
                <a:pt x="45720" y="3538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53808-92E6-4C65-9EAC-88B31AE367C5}">
      <dsp:nvSpPr>
        <dsp:cNvPr id="0" name=""/>
        <dsp:cNvSpPr/>
      </dsp:nvSpPr>
      <dsp:spPr>
        <a:xfrm>
          <a:off x="2146626" y="1468913"/>
          <a:ext cx="1494954" cy="353895"/>
        </a:xfrm>
        <a:custGeom>
          <a:avLst/>
          <a:gdLst/>
          <a:ahLst/>
          <a:cxnLst/>
          <a:rect l="0" t="0" r="0" b="0"/>
          <a:pathLst>
            <a:path>
              <a:moveTo>
                <a:pt x="1494954" y="0"/>
              </a:moveTo>
              <a:lnTo>
                <a:pt x="1494954" y="261754"/>
              </a:lnTo>
              <a:lnTo>
                <a:pt x="0" y="261754"/>
              </a:lnTo>
              <a:lnTo>
                <a:pt x="0" y="3538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50F4B2-EFFC-4DCD-99E1-4A7832CCFDA7}">
      <dsp:nvSpPr>
        <dsp:cNvPr id="0" name=""/>
        <dsp:cNvSpPr/>
      </dsp:nvSpPr>
      <dsp:spPr>
        <a:xfrm>
          <a:off x="664172" y="1468913"/>
          <a:ext cx="2977407" cy="353895"/>
        </a:xfrm>
        <a:custGeom>
          <a:avLst/>
          <a:gdLst/>
          <a:ahLst/>
          <a:cxnLst/>
          <a:rect l="0" t="0" r="0" b="0"/>
          <a:pathLst>
            <a:path>
              <a:moveTo>
                <a:pt x="2977407" y="0"/>
              </a:moveTo>
              <a:lnTo>
                <a:pt x="2977407" y="261754"/>
              </a:lnTo>
              <a:lnTo>
                <a:pt x="0" y="261754"/>
              </a:lnTo>
              <a:lnTo>
                <a:pt x="0" y="3538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6E109F-2777-4ED1-AFEC-011FF4BFC2A3}">
      <dsp:nvSpPr>
        <dsp:cNvPr id="0" name=""/>
        <dsp:cNvSpPr/>
      </dsp:nvSpPr>
      <dsp:spPr>
        <a:xfrm>
          <a:off x="2989170" y="627140"/>
          <a:ext cx="1304819" cy="8417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Director of HR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0" kern="1200" dirty="0" smtClean="0">
              <a:solidFill>
                <a:schemeClr val="bg1"/>
              </a:solidFill>
            </a:rPr>
            <a:t>Ro Vaughan</a:t>
          </a:r>
          <a:endParaRPr lang="en-GB" sz="1000" b="0" kern="1200" dirty="0">
            <a:solidFill>
              <a:schemeClr val="bg1"/>
            </a:solidFill>
          </a:endParaRPr>
        </a:p>
      </dsp:txBody>
      <dsp:txXfrm>
        <a:off x="2989170" y="627140"/>
        <a:ext cx="1304819" cy="841772"/>
      </dsp:txXfrm>
    </dsp:sp>
    <dsp:sp modelId="{4170EE31-05C6-47B9-873D-EB374B81BA00}">
      <dsp:nvSpPr>
        <dsp:cNvPr id="0" name=""/>
        <dsp:cNvSpPr/>
      </dsp:nvSpPr>
      <dsp:spPr>
        <a:xfrm>
          <a:off x="4" y="1822808"/>
          <a:ext cx="1328337" cy="1289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Deputy Director of HR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0" kern="1200" dirty="0" smtClean="0">
              <a:solidFill>
                <a:schemeClr val="bg1"/>
              </a:solidFill>
            </a:rPr>
            <a:t>Jane Haire</a:t>
          </a:r>
          <a:endParaRPr lang="en-GB" sz="1000" b="0" kern="1200" dirty="0">
            <a:solidFill>
              <a:schemeClr val="bg1"/>
            </a:solidFill>
          </a:endParaRPr>
        </a:p>
      </dsp:txBody>
      <dsp:txXfrm>
        <a:off x="4" y="1822808"/>
        <a:ext cx="1328337" cy="1289554"/>
      </dsp:txXfrm>
    </dsp:sp>
    <dsp:sp modelId="{33477677-EA61-4E81-A3EB-D7591A805223}">
      <dsp:nvSpPr>
        <dsp:cNvPr id="0" name=""/>
        <dsp:cNvSpPr/>
      </dsp:nvSpPr>
      <dsp:spPr>
        <a:xfrm>
          <a:off x="1451880" y="1822808"/>
          <a:ext cx="1389492" cy="1298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 smtClean="0"/>
            <a:t>Assistant Director / Head of HR  Governance &amp; Workforce Information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0" kern="1200" dirty="0" smtClean="0"/>
            <a:t>Claire Soper</a:t>
          </a:r>
          <a:endParaRPr lang="en-GB" sz="1000" b="0" kern="1200" dirty="0">
            <a:solidFill>
              <a:schemeClr val="bg1"/>
            </a:solidFill>
          </a:endParaRPr>
        </a:p>
      </dsp:txBody>
      <dsp:txXfrm>
        <a:off x="1451880" y="1822808"/>
        <a:ext cx="1389492" cy="1298378"/>
      </dsp:txXfrm>
    </dsp:sp>
    <dsp:sp modelId="{D9EFE494-A3EE-4C87-8E7C-FAE4CC2DA6D0}">
      <dsp:nvSpPr>
        <dsp:cNvPr id="0" name=""/>
        <dsp:cNvSpPr/>
      </dsp:nvSpPr>
      <dsp:spPr>
        <a:xfrm>
          <a:off x="2989166" y="1822808"/>
          <a:ext cx="1288286" cy="12983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Assistant Director of HR/ Head of OD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bg1"/>
              </a:solidFill>
            </a:rPr>
            <a:t>Eddie O’Grady</a:t>
          </a:r>
        </a:p>
      </dsp:txBody>
      <dsp:txXfrm>
        <a:off x="2989166" y="1822808"/>
        <a:ext cx="1288286" cy="1298382"/>
      </dsp:txXfrm>
    </dsp:sp>
    <dsp:sp modelId="{1FED004E-A185-44E9-89CE-78E29FAB09E4}">
      <dsp:nvSpPr>
        <dsp:cNvPr id="0" name=""/>
        <dsp:cNvSpPr/>
      </dsp:nvSpPr>
      <dsp:spPr>
        <a:xfrm>
          <a:off x="4441051" y="1822808"/>
          <a:ext cx="1200550" cy="12656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Head of Recruitment and Medical Staffing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bg1"/>
              </a:solidFill>
            </a:rPr>
            <a:t> Diane Poulson</a:t>
          </a:r>
        </a:p>
      </dsp:txBody>
      <dsp:txXfrm>
        <a:off x="4441051" y="1822808"/>
        <a:ext cx="1200550" cy="1265615"/>
      </dsp:txXfrm>
    </dsp:sp>
    <dsp:sp modelId="{C4F1D9D4-1480-4FFF-B560-30ADF7FC10BD}">
      <dsp:nvSpPr>
        <dsp:cNvPr id="0" name=""/>
        <dsp:cNvSpPr/>
      </dsp:nvSpPr>
      <dsp:spPr>
        <a:xfrm>
          <a:off x="5807525" y="1822808"/>
          <a:ext cx="1396345" cy="1251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Assistant Director of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HR /</a:t>
          </a:r>
          <a:r>
            <a:rPr lang="en-GB" sz="1000" kern="1200" dirty="0" smtClean="0"/>
            <a:t> </a:t>
          </a:r>
          <a:r>
            <a:rPr lang="en-GB" sz="1000" b="1" kern="1200" dirty="0" smtClean="0"/>
            <a:t>Head of Learning and Education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bg1"/>
              </a:solidFill>
            </a:rPr>
            <a:t>Craig Wallace</a:t>
          </a:r>
        </a:p>
      </dsp:txBody>
      <dsp:txXfrm>
        <a:off x="5807525" y="1822808"/>
        <a:ext cx="1396345" cy="12516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0B574F-CB0E-4541-AC8A-0BA836435649}">
      <dsp:nvSpPr>
        <dsp:cNvPr id="0" name=""/>
        <dsp:cNvSpPr/>
      </dsp:nvSpPr>
      <dsp:spPr>
        <a:xfrm>
          <a:off x="2352043" y="1822306"/>
          <a:ext cx="543538" cy="1502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2799"/>
              </a:lnTo>
              <a:lnTo>
                <a:pt x="543538" y="15027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8D81C4-1D2F-49C3-8BAB-91817084046E}">
      <dsp:nvSpPr>
        <dsp:cNvPr id="0" name=""/>
        <dsp:cNvSpPr/>
      </dsp:nvSpPr>
      <dsp:spPr>
        <a:xfrm>
          <a:off x="2352043" y="1822306"/>
          <a:ext cx="543538" cy="634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797"/>
              </a:lnTo>
              <a:lnTo>
                <a:pt x="543538" y="6347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9C400C-F5E0-4EC3-9BC3-3C8F766A3CD2}">
      <dsp:nvSpPr>
        <dsp:cNvPr id="0" name=""/>
        <dsp:cNvSpPr/>
      </dsp:nvSpPr>
      <dsp:spPr>
        <a:xfrm>
          <a:off x="3383368" y="774571"/>
          <a:ext cx="91440" cy="3460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281"/>
              </a:lnTo>
              <a:lnTo>
                <a:pt x="58947" y="155281"/>
              </a:lnTo>
              <a:lnTo>
                <a:pt x="58947" y="346056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6E109F-2777-4ED1-AFEC-011FF4BFC2A3}">
      <dsp:nvSpPr>
        <dsp:cNvPr id="0" name=""/>
        <dsp:cNvSpPr/>
      </dsp:nvSpPr>
      <dsp:spPr>
        <a:xfrm>
          <a:off x="2088233" y="1753"/>
          <a:ext cx="2681709" cy="7728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Deputy Director of HR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kern="1200" dirty="0" smtClean="0">
              <a:solidFill>
                <a:schemeClr val="bg1"/>
              </a:solidFill>
            </a:rPr>
            <a:t>Jane Haire 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2088233" y="1753"/>
        <a:ext cx="2681709" cy="772818"/>
      </dsp:txXfrm>
    </dsp:sp>
    <dsp:sp modelId="{8E8BFEF3-2E86-4C38-9BCC-C8C8CD8200DE}">
      <dsp:nvSpPr>
        <dsp:cNvPr id="0" name=""/>
        <dsp:cNvSpPr/>
      </dsp:nvSpPr>
      <dsp:spPr>
        <a:xfrm>
          <a:off x="2079475" y="1120628"/>
          <a:ext cx="2725678" cy="7016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Senior HR Manager -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Transformation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bg1"/>
              </a:solidFill>
            </a:rPr>
            <a:t>Sophie Storr 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2079475" y="1120628"/>
        <a:ext cx="2725678" cy="701678"/>
      </dsp:txXfrm>
    </dsp:sp>
    <dsp:sp modelId="{361A1A2C-39F2-4F84-B0AE-4ECAB0D8B715}">
      <dsp:nvSpPr>
        <dsp:cNvPr id="0" name=""/>
        <dsp:cNvSpPr/>
      </dsp:nvSpPr>
      <dsp:spPr>
        <a:xfrm>
          <a:off x="2895582" y="2016223"/>
          <a:ext cx="2674914" cy="8817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HR Manager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for Pathology Transformation </a:t>
          </a:r>
          <a:r>
            <a:rPr lang="en-GB" sz="1000" kern="1200" dirty="0" smtClean="0">
              <a:solidFill>
                <a:schemeClr val="bg1"/>
              </a:solidFill>
            </a:rPr>
            <a:t/>
          </a:r>
          <a:br>
            <a:rPr lang="en-GB" sz="1000" kern="1200" dirty="0" smtClean="0">
              <a:solidFill>
                <a:schemeClr val="bg1"/>
              </a:solidFill>
            </a:rPr>
          </a:br>
          <a:endParaRPr lang="en-GB" sz="1000" kern="1200" dirty="0">
            <a:solidFill>
              <a:schemeClr val="bg1"/>
            </a:solidFill>
          </a:endParaRPr>
        </a:p>
      </dsp:txBody>
      <dsp:txXfrm>
        <a:off x="2895582" y="2016223"/>
        <a:ext cx="2674914" cy="881760"/>
      </dsp:txXfrm>
    </dsp:sp>
    <dsp:sp modelId="{6AA6872D-3E78-4A84-BDE8-B850199204B2}">
      <dsp:nvSpPr>
        <dsp:cNvPr id="0" name=""/>
        <dsp:cNvSpPr/>
      </dsp:nvSpPr>
      <dsp:spPr>
        <a:xfrm>
          <a:off x="2895582" y="3061087"/>
          <a:ext cx="2674914" cy="5280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Senior HR Assistant /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PA to Deputy Director of HR</a:t>
          </a:r>
        </a:p>
      </dsp:txBody>
      <dsp:txXfrm>
        <a:off x="2895582" y="3061087"/>
        <a:ext cx="2674914" cy="5280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6E8339-010F-4221-AA3D-AD2825D0E861}">
      <dsp:nvSpPr>
        <dsp:cNvPr id="0" name=""/>
        <dsp:cNvSpPr/>
      </dsp:nvSpPr>
      <dsp:spPr>
        <a:xfrm>
          <a:off x="6262578" y="1975579"/>
          <a:ext cx="189056" cy="777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7779"/>
              </a:lnTo>
              <a:lnTo>
                <a:pt x="189056" y="7777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435181-9A92-4663-8051-91A2278F0392}">
      <dsp:nvSpPr>
        <dsp:cNvPr id="0" name=""/>
        <dsp:cNvSpPr/>
      </dsp:nvSpPr>
      <dsp:spPr>
        <a:xfrm>
          <a:off x="3698728" y="976023"/>
          <a:ext cx="3068001" cy="264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339"/>
              </a:lnTo>
              <a:lnTo>
                <a:pt x="3068001" y="132339"/>
              </a:lnTo>
              <a:lnTo>
                <a:pt x="3068001" y="2646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E0759A-B931-4DE1-A0F6-C4BA78300524}">
      <dsp:nvSpPr>
        <dsp:cNvPr id="0" name=""/>
        <dsp:cNvSpPr/>
      </dsp:nvSpPr>
      <dsp:spPr>
        <a:xfrm>
          <a:off x="4737520" y="2067253"/>
          <a:ext cx="183738" cy="2039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9800"/>
              </a:lnTo>
              <a:lnTo>
                <a:pt x="183738" y="203980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29313C-0D4A-47A9-9020-F0ADB4F8F6AF}">
      <dsp:nvSpPr>
        <dsp:cNvPr id="0" name=""/>
        <dsp:cNvSpPr/>
      </dsp:nvSpPr>
      <dsp:spPr>
        <a:xfrm>
          <a:off x="4737520" y="2067253"/>
          <a:ext cx="189056" cy="79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924"/>
              </a:lnTo>
              <a:lnTo>
                <a:pt x="189056" y="7919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B39E7-14DF-4AB5-AC83-190E1E3A3D9A}">
      <dsp:nvSpPr>
        <dsp:cNvPr id="0" name=""/>
        <dsp:cNvSpPr/>
      </dsp:nvSpPr>
      <dsp:spPr>
        <a:xfrm>
          <a:off x="3698728" y="976023"/>
          <a:ext cx="1542943" cy="264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339"/>
              </a:lnTo>
              <a:lnTo>
                <a:pt x="1542943" y="132339"/>
              </a:lnTo>
              <a:lnTo>
                <a:pt x="1542943" y="2646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C6A711-EBDA-46CF-968A-92EC7389D252}">
      <dsp:nvSpPr>
        <dsp:cNvPr id="0" name=""/>
        <dsp:cNvSpPr/>
      </dsp:nvSpPr>
      <dsp:spPr>
        <a:xfrm>
          <a:off x="3212461" y="2067253"/>
          <a:ext cx="189056" cy="806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6601"/>
              </a:lnTo>
              <a:lnTo>
                <a:pt x="189056" y="8066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7AF4E-9DD6-4268-91DD-7A6B8A0DB272}">
      <dsp:nvSpPr>
        <dsp:cNvPr id="0" name=""/>
        <dsp:cNvSpPr/>
      </dsp:nvSpPr>
      <dsp:spPr>
        <a:xfrm>
          <a:off x="3653008" y="976023"/>
          <a:ext cx="91440" cy="2646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2339"/>
              </a:lnTo>
              <a:lnTo>
                <a:pt x="63604" y="132339"/>
              </a:lnTo>
              <a:lnTo>
                <a:pt x="63604" y="2646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9D7A8-4C5D-4210-BEDA-45E7F3532668}">
      <dsp:nvSpPr>
        <dsp:cNvPr id="0" name=""/>
        <dsp:cNvSpPr/>
      </dsp:nvSpPr>
      <dsp:spPr>
        <a:xfrm>
          <a:off x="1687403" y="2067253"/>
          <a:ext cx="214806" cy="823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3288"/>
              </a:lnTo>
              <a:lnTo>
                <a:pt x="214806" y="8232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F6221C-AB3B-44A1-B61C-78D61A3AA45F}">
      <dsp:nvSpPr>
        <dsp:cNvPr id="0" name=""/>
        <dsp:cNvSpPr/>
      </dsp:nvSpPr>
      <dsp:spPr>
        <a:xfrm>
          <a:off x="2191554" y="976023"/>
          <a:ext cx="1507173" cy="264679"/>
        </a:xfrm>
        <a:custGeom>
          <a:avLst/>
          <a:gdLst/>
          <a:ahLst/>
          <a:cxnLst/>
          <a:rect l="0" t="0" r="0" b="0"/>
          <a:pathLst>
            <a:path>
              <a:moveTo>
                <a:pt x="1507173" y="0"/>
              </a:moveTo>
              <a:lnTo>
                <a:pt x="1507173" y="132339"/>
              </a:lnTo>
              <a:lnTo>
                <a:pt x="0" y="132339"/>
              </a:lnTo>
              <a:lnTo>
                <a:pt x="0" y="2646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60722D-0A88-4F37-A5E7-475575F2A4BE}">
      <dsp:nvSpPr>
        <dsp:cNvPr id="0" name=""/>
        <dsp:cNvSpPr/>
      </dsp:nvSpPr>
      <dsp:spPr>
        <a:xfrm>
          <a:off x="126575" y="2067246"/>
          <a:ext cx="188678" cy="808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8164"/>
              </a:lnTo>
              <a:lnTo>
                <a:pt x="188678" y="8081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41540C-CB9F-4511-A426-5B6CAF409E7D}">
      <dsp:nvSpPr>
        <dsp:cNvPr id="0" name=""/>
        <dsp:cNvSpPr/>
      </dsp:nvSpPr>
      <dsp:spPr>
        <a:xfrm>
          <a:off x="630726" y="976023"/>
          <a:ext cx="3068001" cy="264679"/>
        </a:xfrm>
        <a:custGeom>
          <a:avLst/>
          <a:gdLst/>
          <a:ahLst/>
          <a:cxnLst/>
          <a:rect l="0" t="0" r="0" b="0"/>
          <a:pathLst>
            <a:path>
              <a:moveTo>
                <a:pt x="3068001" y="0"/>
              </a:moveTo>
              <a:lnTo>
                <a:pt x="3068001" y="132339"/>
              </a:lnTo>
              <a:lnTo>
                <a:pt x="0" y="132339"/>
              </a:lnTo>
              <a:lnTo>
                <a:pt x="0" y="2646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2F6D65-F258-4619-AE64-326DAC1BA53A}">
      <dsp:nvSpPr>
        <dsp:cNvPr id="0" name=""/>
        <dsp:cNvSpPr/>
      </dsp:nvSpPr>
      <dsp:spPr>
        <a:xfrm>
          <a:off x="3068539" y="345833"/>
          <a:ext cx="1260378" cy="630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>
              <a:solidFill>
                <a:schemeClr val="bg1"/>
              </a:solidFill>
            </a:rPr>
            <a:t>Deputy Director  of HR </a:t>
          </a:r>
          <a:endParaRPr lang="en-GB" sz="1000" b="1" kern="1200" dirty="0" smtClean="0">
            <a:solidFill>
              <a:schemeClr val="bg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kern="1200" dirty="0" smtClean="0">
              <a:solidFill>
                <a:schemeClr val="bg1"/>
              </a:solidFill>
            </a:rPr>
            <a:t>Jane Haire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3068539" y="345833"/>
        <a:ext cx="1260378" cy="630189"/>
      </dsp:txXfrm>
    </dsp:sp>
    <dsp:sp modelId="{BF57CEFF-73C1-4F9C-937C-56A4E596D853}">
      <dsp:nvSpPr>
        <dsp:cNvPr id="0" name=""/>
        <dsp:cNvSpPr/>
      </dsp:nvSpPr>
      <dsp:spPr>
        <a:xfrm>
          <a:off x="537" y="1240702"/>
          <a:ext cx="1260378" cy="8265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>
              <a:solidFill>
                <a:schemeClr val="bg1"/>
              </a:solidFill>
            </a:rPr>
            <a:t>HR Business Partner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i="1" kern="1200" dirty="0">
              <a:solidFill>
                <a:schemeClr val="bg1"/>
              </a:solidFill>
            </a:rPr>
            <a:t>CWD Division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kern="1200" dirty="0" smtClean="0">
              <a:solidFill>
                <a:schemeClr val="bg1"/>
              </a:solidFill>
            </a:rPr>
            <a:t>Kim Jones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537" y="1240702"/>
        <a:ext cx="1260378" cy="826543"/>
      </dsp:txXfrm>
    </dsp:sp>
    <dsp:sp modelId="{44C16653-CBC0-44D7-A6B8-55B00B1AFFCA}">
      <dsp:nvSpPr>
        <dsp:cNvPr id="0" name=""/>
        <dsp:cNvSpPr/>
      </dsp:nvSpPr>
      <dsp:spPr>
        <a:xfrm>
          <a:off x="315253" y="2355495"/>
          <a:ext cx="1296148" cy="10398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>
              <a:solidFill>
                <a:schemeClr val="bg1"/>
              </a:solidFill>
            </a:rPr>
            <a:t>Deputy HR Business </a:t>
          </a:r>
          <a:r>
            <a:rPr lang="en-GB" sz="1000" b="1" kern="1200" dirty="0" smtClean="0">
              <a:solidFill>
                <a:schemeClr val="bg1"/>
              </a:solidFill>
            </a:rPr>
            <a:t>Partner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315253" y="2355495"/>
        <a:ext cx="1296148" cy="1039831"/>
      </dsp:txXfrm>
    </dsp:sp>
    <dsp:sp modelId="{23B24E2B-3B2C-4818-BFF1-301C4E781AA0}">
      <dsp:nvSpPr>
        <dsp:cNvPr id="0" name=""/>
        <dsp:cNvSpPr/>
      </dsp:nvSpPr>
      <dsp:spPr>
        <a:xfrm>
          <a:off x="1561365" y="1240702"/>
          <a:ext cx="1260378" cy="826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>
              <a:solidFill>
                <a:schemeClr val="bg1"/>
              </a:solidFill>
            </a:rPr>
            <a:t>HR Business Partner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i="1" kern="1200" dirty="0">
              <a:solidFill>
                <a:schemeClr val="bg1"/>
              </a:solidFill>
            </a:rPr>
            <a:t>Specialised </a:t>
          </a:r>
          <a:r>
            <a:rPr lang="en-GB" sz="1000" b="1" i="1" kern="1200" dirty="0" smtClean="0">
              <a:solidFill>
                <a:schemeClr val="bg1"/>
              </a:solidFill>
            </a:rPr>
            <a:t>Division</a:t>
          </a:r>
          <a:endParaRPr lang="en-GB" sz="1000" b="1" i="1" kern="1200" dirty="0">
            <a:solidFill>
              <a:schemeClr val="bg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bg1"/>
              </a:solidFill>
            </a:rPr>
            <a:t>Michelle Moore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1561365" y="1240702"/>
        <a:ext cx="1260378" cy="826550"/>
      </dsp:txXfrm>
    </dsp:sp>
    <dsp:sp modelId="{CA3C434C-884B-4CFD-9672-B40AD4822B37}">
      <dsp:nvSpPr>
        <dsp:cNvPr id="0" name=""/>
        <dsp:cNvSpPr/>
      </dsp:nvSpPr>
      <dsp:spPr>
        <a:xfrm>
          <a:off x="1902209" y="2382177"/>
          <a:ext cx="1260378" cy="10167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>
              <a:solidFill>
                <a:schemeClr val="bg1"/>
              </a:solidFill>
            </a:rPr>
            <a:t>Deputy HR Business </a:t>
          </a:r>
          <a:r>
            <a:rPr lang="en-GB" sz="1000" b="1" kern="1200" dirty="0" smtClean="0">
              <a:solidFill>
                <a:schemeClr val="bg1"/>
              </a:solidFill>
            </a:rPr>
            <a:t>Partner</a:t>
          </a:r>
          <a:endParaRPr lang="en-GB" sz="1000" kern="1200" dirty="0" smtClean="0">
            <a:solidFill>
              <a:schemeClr val="bg1"/>
            </a:solidFill>
          </a:endParaRPr>
        </a:p>
      </dsp:txBody>
      <dsp:txXfrm>
        <a:off x="1902209" y="2382177"/>
        <a:ext cx="1260378" cy="1016728"/>
      </dsp:txXfrm>
    </dsp:sp>
    <dsp:sp modelId="{D0986B87-9DC3-4D47-8326-585F1E012D57}">
      <dsp:nvSpPr>
        <dsp:cNvPr id="0" name=""/>
        <dsp:cNvSpPr/>
      </dsp:nvSpPr>
      <dsp:spPr>
        <a:xfrm>
          <a:off x="3086423" y="1240702"/>
          <a:ext cx="1260378" cy="826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i="0" kern="1200" dirty="0" smtClean="0">
              <a:solidFill>
                <a:schemeClr val="bg1"/>
              </a:solidFill>
            </a:rPr>
            <a:t>HR Business Partner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i="1" kern="1200" dirty="0" smtClean="0">
              <a:solidFill>
                <a:schemeClr val="bg1"/>
              </a:solidFill>
            </a:rPr>
            <a:t>Surgery Division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i="0" kern="1200" dirty="0" smtClean="0">
              <a:solidFill>
                <a:schemeClr val="bg1"/>
              </a:solidFill>
            </a:rPr>
            <a:t>Justine Howard</a:t>
          </a:r>
        </a:p>
      </dsp:txBody>
      <dsp:txXfrm>
        <a:off x="3086423" y="1240702"/>
        <a:ext cx="1260378" cy="826550"/>
      </dsp:txXfrm>
    </dsp:sp>
    <dsp:sp modelId="{2E3B129A-3932-49BB-B098-38F5D8D2BACC}">
      <dsp:nvSpPr>
        <dsp:cNvPr id="0" name=""/>
        <dsp:cNvSpPr/>
      </dsp:nvSpPr>
      <dsp:spPr>
        <a:xfrm>
          <a:off x="3401518" y="2331932"/>
          <a:ext cx="1260378" cy="1083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>
        <a:off x="3401518" y="2331932"/>
        <a:ext cx="1260378" cy="1083843"/>
      </dsp:txXfrm>
    </dsp:sp>
    <dsp:sp modelId="{75DA4DA2-A2DF-48EA-BC72-64ADA1CA7258}">
      <dsp:nvSpPr>
        <dsp:cNvPr id="0" name=""/>
        <dsp:cNvSpPr/>
      </dsp:nvSpPr>
      <dsp:spPr>
        <a:xfrm>
          <a:off x="4611482" y="1240702"/>
          <a:ext cx="1260378" cy="826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>
              <a:solidFill>
                <a:schemeClr val="bg1"/>
              </a:solidFill>
            </a:rPr>
            <a:t>HR Business Partner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i="1" kern="1200" dirty="0">
              <a:solidFill>
                <a:schemeClr val="bg1"/>
              </a:solidFill>
            </a:rPr>
            <a:t>EFP &amp; CF Divisions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bg1"/>
              </a:solidFill>
            </a:rPr>
            <a:t>Yvonne Davies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4611482" y="1240702"/>
        <a:ext cx="1260378" cy="826550"/>
      </dsp:txXfrm>
    </dsp:sp>
    <dsp:sp modelId="{2B78EC2E-F947-438E-88BD-68566F30DE96}">
      <dsp:nvSpPr>
        <dsp:cNvPr id="0" name=""/>
        <dsp:cNvSpPr/>
      </dsp:nvSpPr>
      <dsp:spPr>
        <a:xfrm>
          <a:off x="4926577" y="2331932"/>
          <a:ext cx="1260378" cy="10544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Interim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Deputy </a:t>
          </a:r>
          <a:r>
            <a:rPr lang="en-GB" sz="1000" b="1" kern="1200" dirty="0">
              <a:solidFill>
                <a:schemeClr val="bg1"/>
              </a:solidFill>
            </a:rPr>
            <a:t>HR Business </a:t>
          </a:r>
          <a:r>
            <a:rPr lang="en-GB" sz="1000" b="1" kern="1200" dirty="0" smtClean="0">
              <a:solidFill>
                <a:schemeClr val="bg1"/>
              </a:solidFill>
            </a:rPr>
            <a:t>Partner</a:t>
          </a:r>
        </a:p>
      </dsp:txBody>
      <dsp:txXfrm>
        <a:off x="4926577" y="2331932"/>
        <a:ext cx="1260378" cy="1054489"/>
      </dsp:txXfrm>
    </dsp:sp>
    <dsp:sp modelId="{8BF44040-1E7B-46A0-A269-B2DC69CC4760}">
      <dsp:nvSpPr>
        <dsp:cNvPr id="0" name=""/>
        <dsp:cNvSpPr/>
      </dsp:nvSpPr>
      <dsp:spPr>
        <a:xfrm>
          <a:off x="4921258" y="3677601"/>
          <a:ext cx="1390487" cy="8589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Deputy HR Business Partner</a:t>
          </a:r>
          <a:endParaRPr lang="en-GB" sz="1000" i="0" kern="1200" dirty="0" smtClean="0">
            <a:solidFill>
              <a:schemeClr val="bg1"/>
            </a:solidFill>
          </a:endParaRPr>
        </a:p>
      </dsp:txBody>
      <dsp:txXfrm>
        <a:off x="4921258" y="3677601"/>
        <a:ext cx="1390487" cy="858904"/>
      </dsp:txXfrm>
    </dsp:sp>
    <dsp:sp modelId="{5CDAB981-7484-401A-A3FF-66EB3D20785E}">
      <dsp:nvSpPr>
        <dsp:cNvPr id="0" name=""/>
        <dsp:cNvSpPr/>
      </dsp:nvSpPr>
      <dsp:spPr>
        <a:xfrm>
          <a:off x="6136540" y="1240702"/>
          <a:ext cx="1260378" cy="7348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>
              <a:solidFill>
                <a:schemeClr val="bg1"/>
              </a:solidFill>
            </a:rPr>
            <a:t>HR Business Partner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i="1" kern="1200" dirty="0">
              <a:solidFill>
                <a:schemeClr val="bg1"/>
              </a:solidFill>
            </a:rPr>
            <a:t>Medicine Division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kern="1200" dirty="0" smtClean="0">
              <a:solidFill>
                <a:schemeClr val="bg1"/>
              </a:solidFill>
            </a:rPr>
            <a:t>Justine Alldritt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6136540" y="1240702"/>
        <a:ext cx="1260378" cy="734876"/>
      </dsp:txXfrm>
    </dsp:sp>
    <dsp:sp modelId="{36380BD3-1F2E-4BB0-AF98-BECBD2DA5B94}">
      <dsp:nvSpPr>
        <dsp:cNvPr id="0" name=""/>
        <dsp:cNvSpPr/>
      </dsp:nvSpPr>
      <dsp:spPr>
        <a:xfrm>
          <a:off x="6451635" y="2240259"/>
          <a:ext cx="1153738" cy="1026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>
              <a:solidFill>
                <a:schemeClr val="bg1"/>
              </a:solidFill>
            </a:rPr>
            <a:t>Deputy HR Business Partner </a:t>
          </a:r>
          <a:endParaRPr lang="en-GB" sz="1000" b="1" kern="1200" dirty="0" smtClean="0">
            <a:solidFill>
              <a:schemeClr val="bg1"/>
            </a:solidFill>
          </a:endParaRPr>
        </a:p>
      </dsp:txBody>
      <dsp:txXfrm>
        <a:off x="6451635" y="2240259"/>
        <a:ext cx="1153738" cy="10262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F7BBF-BE2E-4313-9966-4B6832D66BE7}">
      <dsp:nvSpPr>
        <dsp:cNvPr id="0" name=""/>
        <dsp:cNvSpPr/>
      </dsp:nvSpPr>
      <dsp:spPr>
        <a:xfrm>
          <a:off x="4413415" y="1876981"/>
          <a:ext cx="318129" cy="805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5697"/>
              </a:lnTo>
              <a:lnTo>
                <a:pt x="318129" y="8056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059900-DF89-40CC-B035-745AE670B6A4}">
      <dsp:nvSpPr>
        <dsp:cNvPr id="0" name=""/>
        <dsp:cNvSpPr/>
      </dsp:nvSpPr>
      <dsp:spPr>
        <a:xfrm>
          <a:off x="3741529" y="694368"/>
          <a:ext cx="1300216" cy="334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144"/>
              </a:lnTo>
              <a:lnTo>
                <a:pt x="1300216" y="167144"/>
              </a:lnTo>
              <a:lnTo>
                <a:pt x="1300216" y="3342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40AA09-625C-41D8-B5C7-B6D68D4B4354}">
      <dsp:nvSpPr>
        <dsp:cNvPr id="0" name=""/>
        <dsp:cNvSpPr/>
      </dsp:nvSpPr>
      <dsp:spPr>
        <a:xfrm>
          <a:off x="2819158" y="3371835"/>
          <a:ext cx="249265" cy="732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2252"/>
              </a:lnTo>
              <a:lnTo>
                <a:pt x="249265" y="7322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A5CA26-F3E3-4B62-B033-B4E1B8AD69FA}">
      <dsp:nvSpPr>
        <dsp:cNvPr id="0" name=""/>
        <dsp:cNvSpPr/>
      </dsp:nvSpPr>
      <dsp:spPr>
        <a:xfrm>
          <a:off x="2431387" y="1880745"/>
          <a:ext cx="1052478" cy="334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144"/>
              </a:lnTo>
              <a:lnTo>
                <a:pt x="1052478" y="167144"/>
              </a:lnTo>
              <a:lnTo>
                <a:pt x="1052478" y="334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BFE6A-0C13-45A4-AD47-4A949B72EFB7}">
      <dsp:nvSpPr>
        <dsp:cNvPr id="0" name=""/>
        <dsp:cNvSpPr/>
      </dsp:nvSpPr>
      <dsp:spPr>
        <a:xfrm>
          <a:off x="1387638" y="2889861"/>
          <a:ext cx="91440" cy="3342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4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7A284-01BE-41B2-91A1-D488B3A6D488}">
      <dsp:nvSpPr>
        <dsp:cNvPr id="0" name=""/>
        <dsp:cNvSpPr/>
      </dsp:nvSpPr>
      <dsp:spPr>
        <a:xfrm>
          <a:off x="1433358" y="1880745"/>
          <a:ext cx="998028" cy="334289"/>
        </a:xfrm>
        <a:custGeom>
          <a:avLst/>
          <a:gdLst/>
          <a:ahLst/>
          <a:cxnLst/>
          <a:rect l="0" t="0" r="0" b="0"/>
          <a:pathLst>
            <a:path>
              <a:moveTo>
                <a:pt x="998028" y="0"/>
              </a:moveTo>
              <a:lnTo>
                <a:pt x="998028" y="167144"/>
              </a:lnTo>
              <a:lnTo>
                <a:pt x="0" y="167144"/>
              </a:lnTo>
              <a:lnTo>
                <a:pt x="0" y="334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3B7FD4-231B-4BDC-9DD7-5E60AC9803F4}">
      <dsp:nvSpPr>
        <dsp:cNvPr id="0" name=""/>
        <dsp:cNvSpPr/>
      </dsp:nvSpPr>
      <dsp:spPr>
        <a:xfrm>
          <a:off x="2431387" y="694368"/>
          <a:ext cx="1310141" cy="334289"/>
        </a:xfrm>
        <a:custGeom>
          <a:avLst/>
          <a:gdLst/>
          <a:ahLst/>
          <a:cxnLst/>
          <a:rect l="0" t="0" r="0" b="0"/>
          <a:pathLst>
            <a:path>
              <a:moveTo>
                <a:pt x="1310141" y="0"/>
              </a:moveTo>
              <a:lnTo>
                <a:pt x="1310141" y="167144"/>
              </a:lnTo>
              <a:lnTo>
                <a:pt x="0" y="167144"/>
              </a:lnTo>
              <a:lnTo>
                <a:pt x="0" y="3342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14C663-3074-4C59-924A-4159F5FDB30D}">
      <dsp:nvSpPr>
        <dsp:cNvPr id="0" name=""/>
        <dsp:cNvSpPr/>
      </dsp:nvSpPr>
      <dsp:spPr>
        <a:xfrm>
          <a:off x="3028936" y="1363"/>
          <a:ext cx="1425186" cy="6930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/>
            <a:t>Head of </a:t>
          </a:r>
          <a:r>
            <a:rPr lang="en-GB" sz="1000" b="1" kern="1200" dirty="0" smtClean="0"/>
            <a:t>ER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Gemma Grimes</a:t>
          </a:r>
          <a:endParaRPr lang="en-GB" sz="1000" kern="1200" dirty="0"/>
        </a:p>
      </dsp:txBody>
      <dsp:txXfrm>
        <a:off x="3028936" y="1363"/>
        <a:ext cx="1425186" cy="693005"/>
      </dsp:txXfrm>
    </dsp:sp>
    <dsp:sp modelId="{D4F74D1D-E821-4B6D-9061-8EE7D8422D66}">
      <dsp:nvSpPr>
        <dsp:cNvPr id="0" name=""/>
        <dsp:cNvSpPr/>
      </dsp:nvSpPr>
      <dsp:spPr>
        <a:xfrm>
          <a:off x="1655900" y="1028658"/>
          <a:ext cx="1550975" cy="8520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Empactis Project Manager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(1)</a:t>
          </a:r>
          <a:endParaRPr lang="en-GB" sz="1000" kern="1200" dirty="0"/>
        </a:p>
      </dsp:txBody>
      <dsp:txXfrm>
        <a:off x="1655900" y="1028658"/>
        <a:ext cx="1550975" cy="852087"/>
      </dsp:txXfrm>
    </dsp:sp>
    <dsp:sp modelId="{20366507-4DFE-47F6-8D1E-486AB810CFEC}">
      <dsp:nvSpPr>
        <dsp:cNvPr id="0" name=""/>
        <dsp:cNvSpPr/>
      </dsp:nvSpPr>
      <dsp:spPr>
        <a:xfrm>
          <a:off x="548025" y="2215035"/>
          <a:ext cx="1770667" cy="6748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Senior HR Assistant </a:t>
          </a:r>
          <a:r>
            <a:rPr lang="en-GB" sz="1000" kern="1200" dirty="0" smtClean="0"/>
            <a:t/>
          </a:r>
          <a:br>
            <a:rPr lang="en-GB" sz="1000" kern="1200" dirty="0" smtClean="0"/>
          </a:br>
          <a:r>
            <a:rPr lang="en-GB" sz="1000" kern="1200" dirty="0" smtClean="0"/>
            <a:t>Vacancy</a:t>
          </a:r>
          <a:endParaRPr lang="en-GB" sz="1000" kern="1200" dirty="0"/>
        </a:p>
      </dsp:txBody>
      <dsp:txXfrm>
        <a:off x="548025" y="2215035"/>
        <a:ext cx="1770667" cy="674826"/>
      </dsp:txXfrm>
    </dsp:sp>
    <dsp:sp modelId="{51DF95BF-7E59-4F5E-AD69-F215A881A4CB}">
      <dsp:nvSpPr>
        <dsp:cNvPr id="0" name=""/>
        <dsp:cNvSpPr/>
      </dsp:nvSpPr>
      <dsp:spPr>
        <a:xfrm>
          <a:off x="637431" y="3224151"/>
          <a:ext cx="1591854" cy="849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HR Assistant</a:t>
          </a:r>
          <a:r>
            <a:rPr lang="en-GB" sz="1000" kern="1200" dirty="0" smtClean="0"/>
            <a:t/>
          </a:r>
          <a:br>
            <a:rPr lang="en-GB" sz="1000" kern="1200" dirty="0" smtClean="0"/>
          </a:br>
          <a:r>
            <a:rPr lang="en-GB" sz="1000" kern="1200" dirty="0" smtClean="0"/>
            <a:t>(2)</a:t>
          </a:r>
          <a:endParaRPr lang="en-GB" sz="1000" kern="1200" dirty="0"/>
        </a:p>
      </dsp:txBody>
      <dsp:txXfrm>
        <a:off x="637431" y="3224151"/>
        <a:ext cx="1591854" cy="849691"/>
      </dsp:txXfrm>
    </dsp:sp>
    <dsp:sp modelId="{A8BB4A93-6BAF-4BF5-AE55-B41DE7BA0FFD}">
      <dsp:nvSpPr>
        <dsp:cNvPr id="0" name=""/>
        <dsp:cNvSpPr/>
      </dsp:nvSpPr>
      <dsp:spPr>
        <a:xfrm>
          <a:off x="2652981" y="2215035"/>
          <a:ext cx="1661768" cy="115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COVID-19 Staff Testing  Lead Administrator</a:t>
          </a:r>
          <a:r>
            <a:rPr lang="en-GB" sz="1000" kern="1200" dirty="0" smtClean="0"/>
            <a:t/>
          </a:r>
          <a:br>
            <a:rPr lang="en-GB" sz="1000" kern="1200" dirty="0" smtClean="0"/>
          </a:br>
          <a:r>
            <a:rPr lang="en-GB" sz="1000" kern="1200" dirty="0" smtClean="0"/>
            <a:t>(1 FTC)</a:t>
          </a:r>
          <a:endParaRPr lang="en-GB" sz="1000" kern="1200" dirty="0"/>
        </a:p>
      </dsp:txBody>
      <dsp:txXfrm>
        <a:off x="2652981" y="2215035"/>
        <a:ext cx="1661768" cy="1156800"/>
      </dsp:txXfrm>
    </dsp:sp>
    <dsp:sp modelId="{42524A99-C1D7-47A5-9F59-7F1B76E56B57}">
      <dsp:nvSpPr>
        <dsp:cNvPr id="0" name=""/>
        <dsp:cNvSpPr/>
      </dsp:nvSpPr>
      <dsp:spPr>
        <a:xfrm>
          <a:off x="3068423" y="3706124"/>
          <a:ext cx="1591854" cy="795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COVID-19 Staff Testing Administrator</a:t>
          </a:r>
          <a:br>
            <a:rPr lang="en-GB" sz="1000" b="1" kern="1200" dirty="0" smtClean="0"/>
          </a:br>
          <a:r>
            <a:rPr lang="en-GB" sz="1000" b="0" kern="1200" dirty="0" smtClean="0"/>
            <a:t>Vacancy</a:t>
          </a:r>
          <a:endParaRPr lang="en-GB" sz="1000" b="1" kern="1200" dirty="0"/>
        </a:p>
      </dsp:txBody>
      <dsp:txXfrm>
        <a:off x="3068423" y="3706124"/>
        <a:ext cx="1591854" cy="795927"/>
      </dsp:txXfrm>
    </dsp:sp>
    <dsp:sp modelId="{E9774C63-F834-49FB-ACE5-0963593F2905}">
      <dsp:nvSpPr>
        <dsp:cNvPr id="0" name=""/>
        <dsp:cNvSpPr/>
      </dsp:nvSpPr>
      <dsp:spPr>
        <a:xfrm>
          <a:off x="4256333" y="1028658"/>
          <a:ext cx="1570825" cy="8483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Deputy ER </a:t>
          </a:r>
          <a:r>
            <a:rPr lang="en-GB" sz="1000" b="1" kern="1200" dirty="0"/>
            <a:t>Manager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(1)</a:t>
          </a:r>
          <a:endParaRPr lang="en-GB" sz="1000" kern="1200" dirty="0"/>
        </a:p>
      </dsp:txBody>
      <dsp:txXfrm>
        <a:off x="4256333" y="1028658"/>
        <a:ext cx="1570825" cy="848322"/>
      </dsp:txXfrm>
    </dsp:sp>
    <dsp:sp modelId="{60A87053-028D-4E04-8237-1D60D7CC9D8D}">
      <dsp:nvSpPr>
        <dsp:cNvPr id="0" name=""/>
        <dsp:cNvSpPr/>
      </dsp:nvSpPr>
      <dsp:spPr>
        <a:xfrm>
          <a:off x="4731545" y="2175915"/>
          <a:ext cx="2507791" cy="10135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/>
            <a:t>HR </a:t>
          </a:r>
          <a:r>
            <a:rPr lang="en-GB" sz="1000" b="1" kern="1200" dirty="0" smtClean="0"/>
            <a:t>Advisors (5)</a:t>
          </a:r>
        </a:p>
      </dsp:txBody>
      <dsp:txXfrm>
        <a:off x="4731545" y="2175915"/>
        <a:ext cx="2507791" cy="10135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367BE9-972B-4A17-9144-73155CC6956A}">
      <dsp:nvSpPr>
        <dsp:cNvPr id="0" name=""/>
        <dsp:cNvSpPr/>
      </dsp:nvSpPr>
      <dsp:spPr>
        <a:xfrm>
          <a:off x="5085583" y="2740505"/>
          <a:ext cx="1738763" cy="299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665"/>
              </a:lnTo>
              <a:lnTo>
                <a:pt x="1738763" y="152665"/>
              </a:lnTo>
              <a:lnTo>
                <a:pt x="1738763" y="2991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483D9-D295-4B3B-BE11-D83B3F50AADB}">
      <dsp:nvSpPr>
        <dsp:cNvPr id="0" name=""/>
        <dsp:cNvSpPr/>
      </dsp:nvSpPr>
      <dsp:spPr>
        <a:xfrm>
          <a:off x="4875955" y="2740505"/>
          <a:ext cx="209627" cy="327132"/>
        </a:xfrm>
        <a:custGeom>
          <a:avLst/>
          <a:gdLst/>
          <a:ahLst/>
          <a:cxnLst/>
          <a:rect l="0" t="0" r="0" b="0"/>
          <a:pathLst>
            <a:path>
              <a:moveTo>
                <a:pt x="209627" y="0"/>
              </a:moveTo>
              <a:lnTo>
                <a:pt x="209627" y="180626"/>
              </a:lnTo>
              <a:lnTo>
                <a:pt x="0" y="180626"/>
              </a:lnTo>
              <a:lnTo>
                <a:pt x="0" y="3271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3DBF2-9A19-4212-9BDF-7AF1CEA70225}">
      <dsp:nvSpPr>
        <dsp:cNvPr id="0" name=""/>
        <dsp:cNvSpPr/>
      </dsp:nvSpPr>
      <dsp:spPr>
        <a:xfrm>
          <a:off x="2219380" y="4051238"/>
          <a:ext cx="91440" cy="454958"/>
        </a:xfrm>
        <a:custGeom>
          <a:avLst/>
          <a:gdLst/>
          <a:ahLst/>
          <a:cxnLst/>
          <a:rect l="0" t="0" r="0" b="0"/>
          <a:pathLst>
            <a:path>
              <a:moveTo>
                <a:pt x="125686" y="0"/>
              </a:moveTo>
              <a:lnTo>
                <a:pt x="45720" y="4549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02072E-CEC3-485D-BF17-4C9AEAC231C5}">
      <dsp:nvSpPr>
        <dsp:cNvPr id="0" name=""/>
        <dsp:cNvSpPr/>
      </dsp:nvSpPr>
      <dsp:spPr>
        <a:xfrm>
          <a:off x="2982055" y="2740505"/>
          <a:ext cx="2103528" cy="300377"/>
        </a:xfrm>
        <a:custGeom>
          <a:avLst/>
          <a:gdLst/>
          <a:ahLst/>
          <a:cxnLst/>
          <a:rect l="0" t="0" r="0" b="0"/>
          <a:pathLst>
            <a:path>
              <a:moveTo>
                <a:pt x="2103528" y="0"/>
              </a:moveTo>
              <a:lnTo>
                <a:pt x="2103528" y="153872"/>
              </a:lnTo>
              <a:lnTo>
                <a:pt x="0" y="153872"/>
              </a:lnTo>
              <a:lnTo>
                <a:pt x="0" y="3003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4F767C-9C71-4EBF-88CB-3FF8DFFDA055}">
      <dsp:nvSpPr>
        <dsp:cNvPr id="0" name=""/>
        <dsp:cNvSpPr/>
      </dsp:nvSpPr>
      <dsp:spPr>
        <a:xfrm>
          <a:off x="3337944" y="1253923"/>
          <a:ext cx="1747639" cy="4435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064"/>
              </a:lnTo>
              <a:lnTo>
                <a:pt x="1747639" y="297064"/>
              </a:lnTo>
              <a:lnTo>
                <a:pt x="1747639" y="4435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4FE62-F990-4559-88A6-FB82AF2CBDD3}">
      <dsp:nvSpPr>
        <dsp:cNvPr id="0" name=""/>
        <dsp:cNvSpPr/>
      </dsp:nvSpPr>
      <dsp:spPr>
        <a:xfrm>
          <a:off x="2025627" y="0"/>
          <a:ext cx="2624633" cy="12539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 smtClean="0"/>
            <a:t>Assistant Director / Head of Learning and Education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Craig Wallace</a:t>
          </a:r>
          <a:endParaRPr lang="en-GB" sz="1100" kern="1200" dirty="0"/>
        </a:p>
      </dsp:txBody>
      <dsp:txXfrm>
        <a:off x="2025627" y="0"/>
        <a:ext cx="2624633" cy="1253923"/>
      </dsp:txXfrm>
    </dsp:sp>
    <dsp:sp modelId="{34B19505-3B1C-4D25-BBC9-460E2CF2914E}">
      <dsp:nvSpPr>
        <dsp:cNvPr id="0" name=""/>
        <dsp:cNvSpPr/>
      </dsp:nvSpPr>
      <dsp:spPr>
        <a:xfrm>
          <a:off x="3960744" y="1697493"/>
          <a:ext cx="2249677" cy="1043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 smtClean="0"/>
            <a:t>Head of Widening Participation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Ian Carruthers</a:t>
          </a:r>
          <a:endParaRPr lang="en-GB" sz="1100" kern="1200" dirty="0"/>
        </a:p>
      </dsp:txBody>
      <dsp:txXfrm>
        <a:off x="3960744" y="1697493"/>
        <a:ext cx="2249677" cy="1043012"/>
      </dsp:txXfrm>
    </dsp:sp>
    <dsp:sp modelId="{5FC49778-F673-433A-87DE-AD956D3AFE97}">
      <dsp:nvSpPr>
        <dsp:cNvPr id="0" name=""/>
        <dsp:cNvSpPr/>
      </dsp:nvSpPr>
      <dsp:spPr>
        <a:xfrm>
          <a:off x="2185820" y="3040883"/>
          <a:ext cx="1592469" cy="10103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Apprenticeships </a:t>
          </a:r>
          <a:br>
            <a:rPr lang="en-GB" sz="1000" b="1" kern="1200" dirty="0" smtClean="0"/>
          </a:br>
          <a:r>
            <a:rPr lang="en-GB" sz="1000" b="1" kern="1200" dirty="0" smtClean="0"/>
            <a:t>Co-ordinator</a:t>
          </a:r>
        </a:p>
      </dsp:txBody>
      <dsp:txXfrm>
        <a:off x="2185820" y="3040883"/>
        <a:ext cx="1592469" cy="1010355"/>
      </dsp:txXfrm>
    </dsp:sp>
    <dsp:sp modelId="{F7E9EC91-263C-429F-B8B0-AE45E5539AAD}">
      <dsp:nvSpPr>
        <dsp:cNvPr id="0" name=""/>
        <dsp:cNvSpPr/>
      </dsp:nvSpPr>
      <dsp:spPr>
        <a:xfrm>
          <a:off x="2265100" y="4187859"/>
          <a:ext cx="1368079" cy="6366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Apprentice </a:t>
          </a:r>
          <a:r>
            <a:rPr lang="en-GB" sz="1000" kern="1200" dirty="0" smtClean="0"/>
            <a:t/>
          </a:r>
          <a:br>
            <a:rPr lang="en-GB" sz="1000" kern="1200" dirty="0" smtClean="0"/>
          </a:br>
          <a:r>
            <a:rPr lang="en-GB" sz="1000" kern="1200" dirty="0" smtClean="0"/>
            <a:t>Vacant</a:t>
          </a:r>
          <a:endParaRPr lang="en-GB" sz="1000" kern="1200" dirty="0"/>
        </a:p>
      </dsp:txBody>
      <dsp:txXfrm>
        <a:off x="2265100" y="4187859"/>
        <a:ext cx="1368079" cy="636676"/>
      </dsp:txXfrm>
    </dsp:sp>
    <dsp:sp modelId="{970D3064-64E1-41BB-8BE4-5DF7F5D5FE21}">
      <dsp:nvSpPr>
        <dsp:cNvPr id="0" name=""/>
        <dsp:cNvSpPr/>
      </dsp:nvSpPr>
      <dsp:spPr>
        <a:xfrm>
          <a:off x="3986020" y="3067638"/>
          <a:ext cx="1779870" cy="10217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Nursing Assistant </a:t>
          </a:r>
          <a:br>
            <a:rPr lang="en-GB" sz="1000" b="1" kern="1200" dirty="0" smtClean="0"/>
          </a:br>
          <a:r>
            <a:rPr lang="en-GB" sz="1000" b="1" kern="1200" dirty="0" smtClean="0"/>
            <a:t>Widening Participation</a:t>
          </a:r>
          <a:br>
            <a:rPr lang="en-GB" sz="1000" b="1" kern="1200" dirty="0" smtClean="0"/>
          </a:br>
          <a:r>
            <a:rPr lang="en-GB" sz="1000" b="0" kern="1200" dirty="0" smtClean="0"/>
            <a:t>Vacant</a:t>
          </a:r>
          <a:endParaRPr lang="en-GB" sz="1000" b="1" kern="1200" dirty="0" smtClean="0"/>
        </a:p>
      </dsp:txBody>
      <dsp:txXfrm>
        <a:off x="3986020" y="3067638"/>
        <a:ext cx="1779870" cy="1021720"/>
      </dsp:txXfrm>
    </dsp:sp>
    <dsp:sp modelId="{F7E6A636-DB3C-4D5D-BA7A-91BE8237B1F8}">
      <dsp:nvSpPr>
        <dsp:cNvPr id="0" name=""/>
        <dsp:cNvSpPr/>
      </dsp:nvSpPr>
      <dsp:spPr>
        <a:xfrm>
          <a:off x="5990272" y="3039676"/>
          <a:ext cx="1668149" cy="9965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Work Experience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Co-ordinator </a:t>
          </a:r>
        </a:p>
      </dsp:txBody>
      <dsp:txXfrm>
        <a:off x="5990272" y="3039676"/>
        <a:ext cx="1668149" cy="996549"/>
      </dsp:txXfrm>
    </dsp:sp>
    <dsp:sp modelId="{2EB51763-E24F-47E0-B6C6-CDA035004FAD}">
      <dsp:nvSpPr>
        <dsp:cNvPr id="0" name=""/>
        <dsp:cNvSpPr/>
      </dsp:nvSpPr>
      <dsp:spPr>
        <a:xfrm>
          <a:off x="97577" y="1718764"/>
          <a:ext cx="2249677" cy="1043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 smtClean="0"/>
            <a:t>Lead Librarian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Daryl Bate</a:t>
          </a:r>
          <a:endParaRPr lang="en-GB" sz="1100" kern="1200" dirty="0"/>
        </a:p>
      </dsp:txBody>
      <dsp:txXfrm>
        <a:off x="97577" y="1718764"/>
        <a:ext cx="2249677" cy="1043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525" y="2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93C80-C8C7-4B77-A76E-DB7454DFCF33}" type="datetimeFigureOut">
              <a:rPr lang="en-GB" smtClean="0"/>
              <a:t>10/12/2021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F4275-8148-42AC-AC5E-AE3F1C8C564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25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22165" cy="494031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359" y="2"/>
            <a:ext cx="2922164" cy="494031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6904F6DD-0065-462E-9D44-CB951151B54C}" type="datetimeFigureOut">
              <a:rPr lang="en-GB" smtClean="0"/>
              <a:t>10/12/2021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735" y="4689316"/>
            <a:ext cx="5394644" cy="4443096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7044"/>
            <a:ext cx="2922165" cy="494030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359" y="9377044"/>
            <a:ext cx="2922164" cy="494030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98CE317E-5DBB-4EFF-8CF5-17202075C6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38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187624" y="1916832"/>
            <a:ext cx="7488831" cy="338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653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501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038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404664"/>
            <a:ext cx="7772400" cy="8848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Header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1484784"/>
            <a:ext cx="7776864" cy="4032448"/>
          </a:xfrm>
          <a:prstGeom prst="rect">
            <a:avLst/>
          </a:prstGeom>
        </p:spPr>
        <p:txBody>
          <a:bodyPr/>
          <a:lstStyle>
            <a:lvl1pPr marL="457200" indent="-457200" algn="l">
              <a:buFont typeface="Arial" panose="020B0604020202020204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Bullets</a:t>
            </a:r>
          </a:p>
          <a:p>
            <a:r>
              <a:rPr lang="en-US" dirty="0" smtClean="0"/>
              <a:t>Bullets</a:t>
            </a:r>
          </a:p>
          <a:p>
            <a:r>
              <a:rPr lang="en-US" dirty="0" smtClean="0"/>
              <a:t>bullets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F663F3-2186-42E2-8128-B1392042E727}" type="datetime1">
              <a:rPr lang="en-GB" smtClean="0"/>
              <a:t>10/12/2021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BF3DD0-8851-4865-823F-3345F706D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602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35142"/>
            <a:ext cx="1736787" cy="846702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8" t="2750" b="3480"/>
          <a:stretch/>
        </p:blipFill>
        <p:spPr bwMode="auto">
          <a:xfrm>
            <a:off x="0" y="0"/>
            <a:ext cx="197971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 Box 17"/>
          <p:cNvSpPr txBox="1"/>
          <p:nvPr userDrawn="1"/>
        </p:nvSpPr>
        <p:spPr>
          <a:xfrm rot="16200000">
            <a:off x="-2691352" y="2987497"/>
            <a:ext cx="5999862" cy="546164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n-GB" sz="2400" b="1" kern="0" dirty="0" smtClean="0">
                <a:solidFill>
                  <a:prstClr val="white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HR</a:t>
            </a:r>
            <a:r>
              <a:rPr lang="en-GB" sz="2400" b="1" kern="0" baseline="0" dirty="0" smtClean="0">
                <a:solidFill>
                  <a:prstClr val="white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Directorate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endParaRPr lang="en-GB" sz="1200" kern="0" dirty="0">
              <a:solidFill>
                <a:prstClr val="white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n-GB" sz="2600" b="1" kern="0" dirty="0">
                <a:solidFill>
                  <a:srgbClr val="0070C0"/>
                </a:solidFill>
                <a:ea typeface="Calibri"/>
                <a:cs typeface="Times New Roman"/>
              </a:rPr>
              <a:t> </a:t>
            </a:r>
            <a:endParaRPr lang="en-GB" sz="11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</p:txBody>
      </p:sp>
      <p:pic>
        <p:nvPicPr>
          <p:cNvPr id="18" name="Picture 10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8" y="6268902"/>
            <a:ext cx="754555" cy="597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180" y="6041199"/>
            <a:ext cx="2448272" cy="77507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010" y="6124402"/>
            <a:ext cx="886676" cy="70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18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051716"/>
            <a:ext cx="5807780" cy="4248472"/>
          </a:xfrm>
          <a:prstGeom prst="rect">
            <a:avLst/>
          </a:prstGeom>
          <a:ln w="19050">
            <a:noFill/>
          </a:ln>
          <a:effectLst>
            <a:softEdge rad="88900"/>
          </a:effectLst>
        </p:spPr>
      </p:pic>
      <p:sp>
        <p:nvSpPr>
          <p:cNvPr id="12" name="TextBox 11"/>
          <p:cNvSpPr txBox="1"/>
          <p:nvPr/>
        </p:nvSpPr>
        <p:spPr>
          <a:xfrm>
            <a:off x="1853900" y="5373215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5EB8"/>
                </a:solidFill>
              </a:rPr>
              <a:t>Organisational Charts </a:t>
            </a:r>
            <a:r>
              <a:rPr lang="en-GB" b="1" dirty="0" smtClean="0">
                <a:solidFill>
                  <a:srgbClr val="005EB8"/>
                </a:solidFill>
              </a:rPr>
              <a:t>(</a:t>
            </a:r>
            <a:r>
              <a:rPr lang="en-GB" b="1" dirty="0" smtClean="0">
                <a:solidFill>
                  <a:srgbClr val="005EB8"/>
                </a:solidFill>
              </a:rPr>
              <a:t>December</a:t>
            </a:r>
            <a:r>
              <a:rPr lang="en-GB" b="1" dirty="0" smtClean="0">
                <a:solidFill>
                  <a:srgbClr val="005EB8"/>
                </a:solidFill>
              </a:rPr>
              <a:t> </a:t>
            </a:r>
            <a:r>
              <a:rPr lang="en-GB" b="1" dirty="0" smtClean="0">
                <a:solidFill>
                  <a:srgbClr val="005EB8"/>
                </a:solidFill>
              </a:rPr>
              <a:t>2021)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3668" y="33265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51" b="15477"/>
          <a:stretch/>
        </p:blipFill>
        <p:spPr>
          <a:xfrm>
            <a:off x="7223760" y="116632"/>
            <a:ext cx="1732108" cy="9350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08" b="14653"/>
          <a:stretch/>
        </p:blipFill>
        <p:spPr>
          <a:xfrm>
            <a:off x="7269480" y="189660"/>
            <a:ext cx="1686388" cy="94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0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r>
              <a:rPr lang="en-GB" sz="4000" dirty="0" smtClean="0">
                <a:solidFill>
                  <a:srgbClr val="002060"/>
                </a:solidFill>
              </a:rPr>
              <a:t>Senior Management Team</a:t>
            </a:r>
            <a:endParaRPr lang="en-GB" sz="4000" dirty="0">
              <a:solidFill>
                <a:srgbClr val="00206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27906905"/>
              </p:ext>
            </p:extLst>
          </p:nvPr>
        </p:nvGraphicFramePr>
        <p:xfrm>
          <a:off x="1115616" y="1412776"/>
          <a:ext cx="734481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754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en-GB" sz="3600" dirty="0" smtClean="0">
                <a:solidFill>
                  <a:srgbClr val="002060"/>
                </a:solidFill>
              </a:rPr>
              <a:t>Corporate Team </a:t>
            </a:r>
            <a:br>
              <a:rPr lang="en-GB" sz="3600" dirty="0" smtClean="0">
                <a:solidFill>
                  <a:srgbClr val="002060"/>
                </a:solidFill>
              </a:rPr>
            </a:br>
            <a:r>
              <a:rPr lang="en-GB" sz="3600" dirty="0" smtClean="0">
                <a:solidFill>
                  <a:srgbClr val="002060"/>
                </a:solidFill>
              </a:rPr>
              <a:t>HR Operations</a:t>
            </a:r>
            <a:endParaRPr lang="en-GB" sz="3600" dirty="0">
              <a:solidFill>
                <a:srgbClr val="00206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53676046"/>
              </p:ext>
            </p:extLst>
          </p:nvPr>
        </p:nvGraphicFramePr>
        <p:xfrm>
          <a:off x="1259632" y="1628800"/>
          <a:ext cx="7488832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716016" y="2348880"/>
            <a:ext cx="0" cy="4320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933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solidFill>
                  <a:srgbClr val="002060"/>
                </a:solidFill>
              </a:rPr>
              <a:t>HR Business Partner Team</a:t>
            </a:r>
            <a:endParaRPr lang="en-GB" sz="3600" dirty="0">
              <a:solidFill>
                <a:srgbClr val="00206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376448279"/>
              </p:ext>
            </p:extLst>
          </p:nvPr>
        </p:nvGraphicFramePr>
        <p:xfrm>
          <a:off x="971600" y="1124744"/>
          <a:ext cx="7605911" cy="4855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427984" y="3429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900" b="1" dirty="0" smtClean="0">
                <a:solidFill>
                  <a:schemeClr val="bg1"/>
                </a:solidFill>
              </a:rPr>
              <a:t>Deputy </a:t>
            </a:r>
            <a:r>
              <a:rPr lang="en-GB" sz="900" b="1" dirty="0">
                <a:solidFill>
                  <a:schemeClr val="bg1"/>
                </a:solidFill>
              </a:rPr>
              <a:t>HR Business </a:t>
            </a:r>
            <a:r>
              <a:rPr lang="en-GB" sz="900" b="1" dirty="0" smtClean="0">
                <a:solidFill>
                  <a:schemeClr val="bg1"/>
                </a:solidFill>
              </a:rPr>
              <a:t>Partner</a:t>
            </a:r>
          </a:p>
        </p:txBody>
      </p:sp>
    </p:spTree>
    <p:extLst>
      <p:ext uri="{BB962C8B-B14F-4D97-AF65-F5344CB8AC3E}">
        <p14:creationId xmlns:p14="http://schemas.microsoft.com/office/powerpoint/2010/main" val="39884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solidFill>
                  <a:srgbClr val="002060"/>
                </a:solidFill>
              </a:rPr>
              <a:t>Employee Relations Team</a:t>
            </a:r>
            <a:endParaRPr lang="en-GB" sz="3600" dirty="0">
              <a:solidFill>
                <a:srgbClr val="00206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06015000"/>
              </p:ext>
            </p:extLst>
          </p:nvPr>
        </p:nvGraphicFramePr>
        <p:xfrm>
          <a:off x="1187624" y="1124744"/>
          <a:ext cx="7704856" cy="4503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913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People &amp; Organisational 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Development  Team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419872" y="1700808"/>
            <a:ext cx="25202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/>
              <a:t>Assistant Director of Human Resources &amp; Organisational Development</a:t>
            </a:r>
          </a:p>
          <a:p>
            <a:pPr lvl="0" algn="ctr"/>
            <a:r>
              <a:rPr lang="en-GB" sz="1100" dirty="0"/>
              <a:t>Eddie O’Grady</a:t>
            </a:r>
          </a:p>
        </p:txBody>
      </p:sp>
      <p:sp>
        <p:nvSpPr>
          <p:cNvPr id="5" name="Rectangle 4"/>
          <p:cNvSpPr/>
          <p:nvPr/>
        </p:nvSpPr>
        <p:spPr>
          <a:xfrm>
            <a:off x="3671901" y="2708920"/>
            <a:ext cx="20162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/>
              <a:t>People &amp; OD Business Partner</a:t>
            </a:r>
          </a:p>
          <a:p>
            <a:pPr lvl="0" algn="ctr"/>
            <a:r>
              <a:rPr lang="en-GB" sz="1100" dirty="0"/>
              <a:t>Lesley Davies-Shelley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39" y="2708920"/>
            <a:ext cx="222386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/>
              <a:t>Deputy Head of Organisational Development </a:t>
            </a:r>
            <a:br>
              <a:rPr lang="en-GB" sz="1100" dirty="0"/>
            </a:br>
            <a:r>
              <a:rPr lang="en-GB" sz="1100" dirty="0"/>
              <a:t>Priscilla Handley</a:t>
            </a:r>
          </a:p>
        </p:txBody>
      </p:sp>
      <p:sp>
        <p:nvSpPr>
          <p:cNvPr id="7" name="Rectangle 6"/>
          <p:cNvSpPr/>
          <p:nvPr/>
        </p:nvSpPr>
        <p:spPr>
          <a:xfrm>
            <a:off x="1242673" y="1772815"/>
            <a:ext cx="1584176" cy="5040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 smtClean="0"/>
              <a:t>PA/OD Co-Ordinator</a:t>
            </a:r>
            <a:endParaRPr lang="en-GB" sz="1100" dirty="0"/>
          </a:p>
        </p:txBody>
      </p:sp>
      <p:sp>
        <p:nvSpPr>
          <p:cNvPr id="8" name="Rectangle 7"/>
          <p:cNvSpPr/>
          <p:nvPr/>
        </p:nvSpPr>
        <p:spPr>
          <a:xfrm>
            <a:off x="6228184" y="2708920"/>
            <a:ext cx="194421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/>
              <a:t>Head of Staff </a:t>
            </a:r>
            <a:r>
              <a:rPr lang="en-GB" sz="1100" dirty="0" smtClean="0"/>
              <a:t>Experience </a:t>
            </a:r>
            <a:r>
              <a:rPr lang="en-GB" sz="1100" dirty="0"/>
              <a:t>&amp; Inclusion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1085703" y="3463770"/>
            <a:ext cx="222386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100" dirty="0"/>
              <a:t>OD </a:t>
            </a:r>
            <a:r>
              <a:rPr lang="en-GB" sz="1100" dirty="0" smtClean="0"/>
              <a:t>Consultant (0.85)</a:t>
            </a:r>
            <a:endParaRPr lang="en-GB" sz="1100" dirty="0"/>
          </a:p>
        </p:txBody>
      </p:sp>
      <p:sp>
        <p:nvSpPr>
          <p:cNvPr id="10" name="Rectangle 9"/>
          <p:cNvSpPr/>
          <p:nvPr/>
        </p:nvSpPr>
        <p:spPr>
          <a:xfrm>
            <a:off x="1085703" y="3933056"/>
            <a:ext cx="222386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100" dirty="0"/>
              <a:t>OD </a:t>
            </a:r>
            <a:r>
              <a:rPr lang="en-GB" sz="1100" dirty="0" smtClean="0"/>
              <a:t>Trainers (1.8)</a:t>
            </a:r>
            <a:endParaRPr lang="en-GB" sz="1100" dirty="0"/>
          </a:p>
        </p:txBody>
      </p:sp>
      <p:sp>
        <p:nvSpPr>
          <p:cNvPr id="11" name="Rectangle 10"/>
          <p:cNvSpPr/>
          <p:nvPr/>
        </p:nvSpPr>
        <p:spPr>
          <a:xfrm>
            <a:off x="1083188" y="4426083"/>
            <a:ext cx="222386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100" dirty="0"/>
              <a:t>POD </a:t>
            </a:r>
            <a:r>
              <a:rPr lang="en-GB" sz="1100" dirty="0" smtClean="0"/>
              <a:t>Officer (1.0)</a:t>
            </a:r>
            <a:endParaRPr lang="en-GB" sz="1100" dirty="0"/>
          </a:p>
        </p:txBody>
      </p:sp>
      <p:sp>
        <p:nvSpPr>
          <p:cNvPr id="12" name="Rectangle 11"/>
          <p:cNvSpPr/>
          <p:nvPr/>
        </p:nvSpPr>
        <p:spPr>
          <a:xfrm>
            <a:off x="1083188" y="4873771"/>
            <a:ext cx="2223864" cy="401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100" dirty="0"/>
              <a:t>POD Administrator (2)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66839" y="5445224"/>
            <a:ext cx="22238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 smtClean="0"/>
              <a:t>POD Receptionist (1.0)</a:t>
            </a:r>
          </a:p>
          <a:p>
            <a:pPr lvl="0" algn="ctr"/>
            <a:r>
              <a:rPr lang="en-GB" sz="1100" dirty="0" smtClean="0"/>
              <a:t>POD Apprentice</a:t>
            </a:r>
            <a:endParaRPr lang="en-GB" sz="1100" dirty="0"/>
          </a:p>
        </p:txBody>
      </p:sp>
      <p:sp>
        <p:nvSpPr>
          <p:cNvPr id="14" name="Rectangle 13"/>
          <p:cNvSpPr/>
          <p:nvPr/>
        </p:nvSpPr>
        <p:spPr>
          <a:xfrm>
            <a:off x="3637945" y="3542884"/>
            <a:ext cx="20162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 smtClean="0"/>
              <a:t>OD Consultant (0.6)</a:t>
            </a:r>
            <a:endParaRPr lang="en-GB" sz="1100" dirty="0"/>
          </a:p>
        </p:txBody>
      </p:sp>
      <p:sp>
        <p:nvSpPr>
          <p:cNvPr id="15" name="Rectangle 14"/>
          <p:cNvSpPr/>
          <p:nvPr/>
        </p:nvSpPr>
        <p:spPr>
          <a:xfrm>
            <a:off x="3671900" y="4426083"/>
            <a:ext cx="20162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 smtClean="0"/>
              <a:t>OD Consultant (1 permanent, 1 fixed term)</a:t>
            </a:r>
            <a:endParaRPr lang="en-GB" sz="1100" dirty="0"/>
          </a:p>
        </p:txBody>
      </p:sp>
      <p:sp>
        <p:nvSpPr>
          <p:cNvPr id="16" name="Rectangle 15"/>
          <p:cNvSpPr/>
          <p:nvPr/>
        </p:nvSpPr>
        <p:spPr>
          <a:xfrm>
            <a:off x="6219503" y="3542884"/>
            <a:ext cx="194421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100" dirty="0"/>
              <a:t>Freedom to Speak up Guardian (</a:t>
            </a:r>
            <a:r>
              <a:rPr lang="en-GB" sz="1100" dirty="0" smtClean="0"/>
              <a:t> </a:t>
            </a:r>
            <a:r>
              <a:rPr lang="en-GB" sz="1100" dirty="0"/>
              <a:t>0.7)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226989" y="4443339"/>
            <a:ext cx="194421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100" dirty="0"/>
              <a:t>EDI Project Officer </a:t>
            </a:r>
            <a:r>
              <a:rPr lang="en-GB" sz="1100" dirty="0" smtClean="0"/>
              <a:t>(1.0 </a:t>
            </a:r>
            <a:r>
              <a:rPr lang="en-GB" sz="1100" dirty="0"/>
              <a:t>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211268" y="5373216"/>
            <a:ext cx="194421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100" dirty="0"/>
              <a:t>OD Consultant (</a:t>
            </a:r>
            <a:r>
              <a:rPr lang="en-GB" sz="1100" dirty="0" smtClean="0"/>
              <a:t>Wellbeing </a:t>
            </a:r>
            <a:r>
              <a:rPr lang="en-GB" sz="1100" dirty="0"/>
              <a:t>and Engagement)  </a:t>
            </a:r>
            <a:r>
              <a:rPr lang="en-GB" sz="1100" dirty="0" smtClean="0"/>
              <a:t>(0.8</a:t>
            </a:r>
            <a:r>
              <a:rPr lang="en-GB" sz="1100" dirty="0"/>
              <a:t>)</a:t>
            </a:r>
          </a:p>
        </p:txBody>
      </p:sp>
      <p:cxnSp>
        <p:nvCxnSpPr>
          <p:cNvPr id="20" name="Elbow Connector 19"/>
          <p:cNvCxnSpPr>
            <a:stCxn id="3" idx="2"/>
            <a:endCxn id="6" idx="0"/>
          </p:cNvCxnSpPr>
          <p:nvPr/>
        </p:nvCxnSpPr>
        <p:spPr>
          <a:xfrm rot="5400000">
            <a:off x="3249372" y="1278280"/>
            <a:ext cx="360040" cy="250124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3" idx="2"/>
            <a:endCxn id="5" idx="0"/>
          </p:cNvCxnSpPr>
          <p:nvPr/>
        </p:nvCxnSpPr>
        <p:spPr>
          <a:xfrm rot="16200000" flipH="1">
            <a:off x="4499992" y="2528899"/>
            <a:ext cx="360040" cy="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3" idx="2"/>
            <a:endCxn id="8" idx="0"/>
          </p:cNvCxnSpPr>
          <p:nvPr/>
        </p:nvCxnSpPr>
        <p:spPr>
          <a:xfrm rot="16200000" flipH="1">
            <a:off x="5760132" y="1268760"/>
            <a:ext cx="360040" cy="252028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3" idx="1"/>
            <a:endCxn id="7" idx="3"/>
          </p:cNvCxnSpPr>
          <p:nvPr/>
        </p:nvCxnSpPr>
        <p:spPr>
          <a:xfrm rot="10800000">
            <a:off x="2826850" y="2024842"/>
            <a:ext cx="593023" cy="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6" idx="1"/>
            <a:endCxn id="9" idx="1"/>
          </p:cNvCxnSpPr>
          <p:nvPr/>
        </p:nvCxnSpPr>
        <p:spPr>
          <a:xfrm rot="10800000" flipH="1" flipV="1">
            <a:off x="1066839" y="3032956"/>
            <a:ext cx="18864" cy="592832"/>
          </a:xfrm>
          <a:prstGeom prst="bentConnector3">
            <a:avLst>
              <a:gd name="adj1" fmla="val -121183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6" idx="1"/>
            <a:endCxn id="10" idx="1"/>
          </p:cNvCxnSpPr>
          <p:nvPr/>
        </p:nvCxnSpPr>
        <p:spPr>
          <a:xfrm rot="10800000" flipH="1" flipV="1">
            <a:off x="1066839" y="3032956"/>
            <a:ext cx="18864" cy="1062118"/>
          </a:xfrm>
          <a:prstGeom prst="bentConnector3">
            <a:avLst>
              <a:gd name="adj1" fmla="val -121183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6" idx="1"/>
            <a:endCxn id="11" idx="1"/>
          </p:cNvCxnSpPr>
          <p:nvPr/>
        </p:nvCxnSpPr>
        <p:spPr>
          <a:xfrm rot="10800000" flipH="1" flipV="1">
            <a:off x="1066838" y="3032955"/>
            <a:ext cx="16349" cy="1555145"/>
          </a:xfrm>
          <a:prstGeom prst="bentConnector3">
            <a:avLst>
              <a:gd name="adj1" fmla="val -13982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6" idx="1"/>
            <a:endCxn id="12" idx="1"/>
          </p:cNvCxnSpPr>
          <p:nvPr/>
        </p:nvCxnSpPr>
        <p:spPr>
          <a:xfrm rot="10800000" flipH="1" flipV="1">
            <a:off x="1066838" y="3032955"/>
            <a:ext cx="16349" cy="2041795"/>
          </a:xfrm>
          <a:prstGeom prst="bentConnector3">
            <a:avLst>
              <a:gd name="adj1" fmla="val -13982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6" idx="1"/>
            <a:endCxn id="13" idx="1"/>
          </p:cNvCxnSpPr>
          <p:nvPr/>
        </p:nvCxnSpPr>
        <p:spPr>
          <a:xfrm rot="10800000" flipV="1">
            <a:off x="1066839" y="3032956"/>
            <a:ext cx="12700" cy="2664296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5" idx="1"/>
            <a:endCxn id="15" idx="1"/>
          </p:cNvCxnSpPr>
          <p:nvPr/>
        </p:nvCxnSpPr>
        <p:spPr>
          <a:xfrm rot="10800000" flipV="1">
            <a:off x="3671901" y="3032955"/>
            <a:ext cx="1" cy="1717163"/>
          </a:xfrm>
          <a:prstGeom prst="bentConnector3">
            <a:avLst>
              <a:gd name="adj1" fmla="val 228601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5" idx="1"/>
            <a:endCxn id="14" idx="1"/>
          </p:cNvCxnSpPr>
          <p:nvPr/>
        </p:nvCxnSpPr>
        <p:spPr>
          <a:xfrm rot="10800000" flipV="1">
            <a:off x="3637945" y="3032956"/>
            <a:ext cx="33956" cy="833964"/>
          </a:xfrm>
          <a:prstGeom prst="bentConnector3">
            <a:avLst>
              <a:gd name="adj1" fmla="val 77322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8" idx="1"/>
            <a:endCxn id="16" idx="1"/>
          </p:cNvCxnSpPr>
          <p:nvPr/>
        </p:nvCxnSpPr>
        <p:spPr>
          <a:xfrm rot="10800000" flipV="1">
            <a:off x="6219504" y="3032956"/>
            <a:ext cx="8681" cy="833964"/>
          </a:xfrm>
          <a:prstGeom prst="bentConnector3">
            <a:avLst>
              <a:gd name="adj1" fmla="val 273333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8" idx="1"/>
            <a:endCxn id="17" idx="1"/>
          </p:cNvCxnSpPr>
          <p:nvPr/>
        </p:nvCxnSpPr>
        <p:spPr>
          <a:xfrm rot="10800000" flipV="1">
            <a:off x="6226990" y="3032955"/>
            <a:ext cx="1195" cy="1734419"/>
          </a:xfrm>
          <a:prstGeom prst="bentConnector3">
            <a:avLst>
              <a:gd name="adj1" fmla="val 1922970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stCxn id="8" idx="1"/>
            <a:endCxn id="18" idx="1"/>
          </p:cNvCxnSpPr>
          <p:nvPr/>
        </p:nvCxnSpPr>
        <p:spPr>
          <a:xfrm rot="10800000" flipV="1">
            <a:off x="6211268" y="3032956"/>
            <a:ext cx="16916" cy="2664296"/>
          </a:xfrm>
          <a:prstGeom prst="bentConnector3">
            <a:avLst>
              <a:gd name="adj1" fmla="val 145138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716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41784"/>
            <a:ext cx="8229600" cy="1143000"/>
          </a:xfrm>
        </p:spPr>
        <p:txBody>
          <a:bodyPr/>
          <a:lstStyle/>
          <a:p>
            <a:r>
              <a:rPr lang="en-GB" sz="3600" dirty="0" smtClean="0">
                <a:solidFill>
                  <a:srgbClr val="002060"/>
                </a:solidFill>
              </a:rPr>
              <a:t>Workforce Information Team</a:t>
            </a:r>
            <a:endParaRPr lang="en-GB" sz="3600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82612" y="1466693"/>
            <a:ext cx="24482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Assistant </a:t>
            </a:r>
            <a:r>
              <a:rPr lang="en-GB" sz="1000" b="1" dirty="0" smtClean="0"/>
              <a:t>Director/Head </a:t>
            </a:r>
            <a:r>
              <a:rPr lang="en-GB" sz="1000" b="1" dirty="0"/>
              <a:t>of HR  Governance &amp; </a:t>
            </a:r>
            <a:r>
              <a:rPr lang="en-GB" sz="1000" b="1" dirty="0" smtClean="0"/>
              <a:t>Workforce </a:t>
            </a:r>
            <a:r>
              <a:rPr lang="en-GB" sz="1000" b="1" dirty="0"/>
              <a:t>Information</a:t>
            </a:r>
          </a:p>
          <a:p>
            <a:pPr algn="ctr"/>
            <a:r>
              <a:rPr lang="en-GB" sz="1000" dirty="0" smtClean="0"/>
              <a:t>Claire Soper</a:t>
            </a:r>
            <a:endParaRPr lang="en-GB" sz="1000" dirty="0"/>
          </a:p>
        </p:txBody>
      </p:sp>
      <p:sp>
        <p:nvSpPr>
          <p:cNvPr id="5" name="Rectangle 4"/>
          <p:cNvSpPr/>
          <p:nvPr/>
        </p:nvSpPr>
        <p:spPr>
          <a:xfrm>
            <a:off x="5040052" y="2565538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Workforce Planning and Information Manager </a:t>
            </a:r>
          </a:p>
        </p:txBody>
      </p:sp>
      <p:sp>
        <p:nvSpPr>
          <p:cNvPr id="6" name="Rectangle 5"/>
          <p:cNvSpPr/>
          <p:nvPr/>
        </p:nvSpPr>
        <p:spPr>
          <a:xfrm>
            <a:off x="2356716" y="3140529"/>
            <a:ext cx="1855243" cy="864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ESR Systems </a:t>
            </a:r>
            <a:r>
              <a:rPr lang="en-GB" sz="1000" b="1" dirty="0" smtClean="0"/>
              <a:t>Developer</a:t>
            </a:r>
            <a:endParaRPr lang="en-GB" sz="1000" b="1" dirty="0"/>
          </a:p>
        </p:txBody>
      </p:sp>
      <p:sp>
        <p:nvSpPr>
          <p:cNvPr id="7" name="Rectangle 6"/>
          <p:cNvSpPr/>
          <p:nvPr/>
        </p:nvSpPr>
        <p:spPr>
          <a:xfrm>
            <a:off x="5904148" y="4454676"/>
            <a:ext cx="1728192" cy="783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ESR </a:t>
            </a:r>
            <a:r>
              <a:rPr lang="en-GB" sz="1000" b="1" dirty="0" smtClean="0"/>
              <a:t>Systems Administrator</a:t>
            </a:r>
            <a:endParaRPr lang="en-GB" sz="1000" b="1" dirty="0"/>
          </a:p>
        </p:txBody>
      </p:sp>
      <p:sp>
        <p:nvSpPr>
          <p:cNvPr id="8" name="Rectangle 7"/>
          <p:cNvSpPr/>
          <p:nvPr/>
        </p:nvSpPr>
        <p:spPr>
          <a:xfrm>
            <a:off x="3849399" y="4454676"/>
            <a:ext cx="1728192" cy="783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/>
              <a:t>ESR System Development Support</a:t>
            </a:r>
            <a:endParaRPr lang="en-GB" sz="1000" dirty="0" smtClean="0"/>
          </a:p>
        </p:txBody>
      </p:sp>
      <p:cxnSp>
        <p:nvCxnSpPr>
          <p:cNvPr id="1042" name="Elbow Connector 1041"/>
          <p:cNvCxnSpPr>
            <a:stCxn id="5" idx="1"/>
            <a:endCxn id="6" idx="0"/>
          </p:cNvCxnSpPr>
          <p:nvPr/>
        </p:nvCxnSpPr>
        <p:spPr>
          <a:xfrm rot="10800000" flipV="1">
            <a:off x="3284338" y="2889573"/>
            <a:ext cx="1755714" cy="250955"/>
          </a:xfrm>
          <a:prstGeom prst="bentConnector2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Elbow Connector 1045"/>
          <p:cNvCxnSpPr>
            <a:stCxn id="3" idx="1"/>
            <a:endCxn id="6" idx="1"/>
          </p:cNvCxnSpPr>
          <p:nvPr/>
        </p:nvCxnSpPr>
        <p:spPr>
          <a:xfrm rot="10800000" flipV="1">
            <a:off x="2356716" y="1790728"/>
            <a:ext cx="2025896" cy="1782067"/>
          </a:xfrm>
          <a:prstGeom prst="bentConnector3">
            <a:avLst>
              <a:gd name="adj1" fmla="val 111284"/>
            </a:avLst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 rot="5400000">
            <a:off x="4673421" y="3347369"/>
            <a:ext cx="1314146" cy="1010413"/>
          </a:xfrm>
          <a:prstGeom prst="bentConnector3">
            <a:avLst/>
          </a:prstGeom>
          <a:ln w="222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>
          <a:xfrm rot="16200000" flipH="1">
            <a:off x="5786931" y="3303148"/>
            <a:ext cx="1227378" cy="1098856"/>
          </a:xfrm>
          <a:prstGeom prst="bentConnector3">
            <a:avLst>
              <a:gd name="adj1" fmla="val 5000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endCxn id="8" idx="1"/>
          </p:cNvCxnSpPr>
          <p:nvPr/>
        </p:nvCxnSpPr>
        <p:spPr>
          <a:xfrm rot="16200000" flipH="1">
            <a:off x="3165781" y="4162567"/>
            <a:ext cx="865703" cy="501534"/>
          </a:xfrm>
          <a:prstGeom prst="bentConnector2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799619" y="2156726"/>
            <a:ext cx="0" cy="40881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29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567" y="260648"/>
            <a:ext cx="5760640" cy="1143000"/>
          </a:xfrm>
        </p:spPr>
        <p:txBody>
          <a:bodyPr/>
          <a:lstStyle/>
          <a:p>
            <a:r>
              <a:rPr lang="en-GB" sz="3200" dirty="0" smtClean="0">
                <a:solidFill>
                  <a:srgbClr val="002060"/>
                </a:solidFill>
              </a:rPr>
              <a:t>Learning Education and Widening Participation Team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4797152"/>
            <a:ext cx="12241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>
                <a:solidFill>
                  <a:schemeClr val="bg1"/>
                </a:solidFill>
              </a:rPr>
              <a:t>Work Experience     Co-ordinator</a:t>
            </a:r>
          </a:p>
          <a:p>
            <a:pPr algn="ctr"/>
            <a:r>
              <a:rPr lang="en-GB" sz="900" dirty="0" smtClean="0">
                <a:solidFill>
                  <a:schemeClr val="bg1"/>
                </a:solidFill>
              </a:rPr>
              <a:t>(</a:t>
            </a:r>
            <a:r>
              <a:rPr lang="en-GB" sz="900" dirty="0" err="1" smtClean="0">
                <a:solidFill>
                  <a:schemeClr val="bg1"/>
                </a:solidFill>
              </a:rPr>
              <a:t>Shumona</a:t>
            </a:r>
            <a:r>
              <a:rPr lang="en-GB" sz="900" dirty="0" smtClean="0">
                <a:solidFill>
                  <a:schemeClr val="bg1"/>
                </a:solidFill>
              </a:rPr>
              <a:t> Islam)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8224" y="3573016"/>
            <a:ext cx="12241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>
                <a:solidFill>
                  <a:schemeClr val="bg1"/>
                </a:solidFill>
              </a:rPr>
              <a:t>Careers Adviser</a:t>
            </a:r>
          </a:p>
          <a:p>
            <a:pPr algn="ctr"/>
            <a:r>
              <a:rPr lang="en-GB" sz="800" dirty="0" smtClean="0">
                <a:solidFill>
                  <a:schemeClr val="bg1"/>
                </a:solidFill>
              </a:rPr>
              <a:t>National Careers Service</a:t>
            </a:r>
          </a:p>
          <a:p>
            <a:pPr algn="ctr"/>
            <a:r>
              <a:rPr lang="en-GB" sz="800" dirty="0" smtClean="0">
                <a:solidFill>
                  <a:schemeClr val="bg1"/>
                </a:solidFill>
              </a:rPr>
              <a:t>(Julie Landon)</a:t>
            </a:r>
            <a:endParaRPr lang="en-GB" sz="800" dirty="0">
              <a:solidFill>
                <a:schemeClr val="bg1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02782183"/>
              </p:ext>
            </p:extLst>
          </p:nvPr>
        </p:nvGraphicFramePr>
        <p:xfrm>
          <a:off x="1162050" y="1268760"/>
          <a:ext cx="765842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/>
          <p:cNvSpPr/>
          <p:nvPr/>
        </p:nvSpPr>
        <p:spPr>
          <a:xfrm>
            <a:off x="6660232" y="1340994"/>
            <a:ext cx="165618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Education Leads </a:t>
            </a:r>
            <a:endParaRPr lang="en-GB" sz="1100" dirty="0"/>
          </a:p>
        </p:txBody>
      </p:sp>
      <p:sp>
        <p:nvSpPr>
          <p:cNvPr id="12" name="Right Arrow 11"/>
          <p:cNvSpPr/>
          <p:nvPr/>
        </p:nvSpPr>
        <p:spPr>
          <a:xfrm>
            <a:off x="5905592" y="1850057"/>
            <a:ext cx="6840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2411760" y="2780928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411760" y="278092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99992" y="256490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423185" y="4365104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Library Teams</a:t>
            </a:r>
            <a:endParaRPr lang="en-GB" sz="1100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411760" y="4050070"/>
            <a:ext cx="0" cy="429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101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68" y="260648"/>
            <a:ext cx="8229600" cy="1143000"/>
          </a:xfrm>
        </p:spPr>
        <p:txBody>
          <a:bodyPr/>
          <a:lstStyle/>
          <a:p>
            <a:r>
              <a:rPr lang="en-GB" sz="3200" dirty="0" smtClean="0">
                <a:solidFill>
                  <a:srgbClr val="002060"/>
                </a:solidFill>
              </a:rPr>
              <a:t>Medical Staffing &amp; Recruitment</a:t>
            </a:r>
            <a:endParaRPr lang="en-GB" sz="32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48584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3779912" y="1268760"/>
            <a:ext cx="1944213" cy="694102"/>
            <a:chOff x="2598399" y="1632"/>
            <a:chExt cx="1585563" cy="694102"/>
          </a:xfrm>
        </p:grpSpPr>
        <p:sp>
          <p:nvSpPr>
            <p:cNvPr id="6" name="Rectangle 5"/>
            <p:cNvSpPr/>
            <p:nvPr/>
          </p:nvSpPr>
          <p:spPr>
            <a:xfrm>
              <a:off x="2598399" y="1632"/>
              <a:ext cx="1585563" cy="69410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 smtClean="0"/>
                <a:t>Head of Medical Staffing &amp; Recruitment</a:t>
              </a:r>
            </a:p>
            <a:p>
              <a:pPr algn="ctr"/>
              <a:r>
                <a:rPr lang="en-GB" sz="1000" dirty="0" smtClean="0"/>
                <a:t>Diane Poulson</a:t>
              </a:r>
              <a:endParaRPr lang="en-GB" sz="10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kern="12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2933613" y="2342166"/>
            <a:ext cx="1632666" cy="510770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000" b="1" dirty="0" smtClean="0"/>
              <a:t>Medical Staffing Manager</a:t>
            </a:r>
          </a:p>
          <a:p>
            <a:pPr algn="ctr"/>
            <a:r>
              <a:rPr lang="en-GB" sz="1000" dirty="0" smtClean="0"/>
              <a:t> </a:t>
            </a:r>
            <a:endParaRPr lang="en-GB" sz="1000" dirty="0"/>
          </a:p>
        </p:txBody>
      </p:sp>
      <p:sp>
        <p:nvSpPr>
          <p:cNvPr id="12" name="Rectangle 11"/>
          <p:cNvSpPr/>
          <p:nvPr/>
        </p:nvSpPr>
        <p:spPr>
          <a:xfrm>
            <a:off x="4775036" y="2348880"/>
            <a:ext cx="1309132" cy="694102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000" b="1" dirty="0" err="1" smtClean="0"/>
              <a:t>Erostering</a:t>
            </a:r>
            <a:r>
              <a:rPr lang="en-GB" sz="1000" b="1" dirty="0" smtClean="0"/>
              <a:t> Project Manager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00192" y="2348880"/>
            <a:ext cx="1656184" cy="581480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000" b="1" dirty="0" smtClean="0"/>
              <a:t>Recruitment </a:t>
            </a:r>
          </a:p>
          <a:p>
            <a:pPr algn="ctr"/>
            <a:r>
              <a:rPr lang="en-GB" sz="1000" b="1" dirty="0" smtClean="0"/>
              <a:t>Manager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149563" y="3854056"/>
            <a:ext cx="2051229" cy="694102"/>
            <a:chOff x="2052823" y="1632"/>
            <a:chExt cx="2051229" cy="694102"/>
          </a:xfrm>
        </p:grpSpPr>
        <p:sp>
          <p:nvSpPr>
            <p:cNvPr id="15" name="Rectangle 14"/>
            <p:cNvSpPr/>
            <p:nvPr/>
          </p:nvSpPr>
          <p:spPr>
            <a:xfrm>
              <a:off x="2052823" y="1632"/>
              <a:ext cx="1650671" cy="51104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 smtClean="0"/>
                <a:t>Rota Coordinators</a:t>
              </a:r>
            </a:p>
            <a:p>
              <a:pPr algn="ctr"/>
              <a:r>
                <a:rPr lang="en-GB" sz="1000" dirty="0" smtClean="0"/>
                <a:t>(11)</a:t>
              </a:r>
              <a:endParaRPr lang="en-GB" sz="1000" dirty="0"/>
            </a:p>
            <a:p>
              <a:pPr algn="ctr"/>
              <a:endParaRPr lang="en-GB" sz="1200" b="1" dirty="0" smtClean="0"/>
            </a:p>
            <a:p>
              <a:pPr algn="ctr"/>
              <a:endParaRPr lang="en-GB" sz="10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kern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951217" y="3171184"/>
            <a:ext cx="1729399" cy="1606244"/>
            <a:chOff x="2227641" y="-35307"/>
            <a:chExt cx="1876411" cy="731041"/>
          </a:xfrm>
        </p:grpSpPr>
        <p:sp>
          <p:nvSpPr>
            <p:cNvPr id="18" name="Rectangle 17"/>
            <p:cNvSpPr/>
            <p:nvPr/>
          </p:nvSpPr>
          <p:spPr>
            <a:xfrm>
              <a:off x="2227641" y="-35307"/>
              <a:ext cx="1640713" cy="32448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 smtClean="0"/>
                <a:t>Medical Staffing Officers</a:t>
              </a:r>
            </a:p>
            <a:p>
              <a:pPr algn="ctr"/>
              <a:r>
                <a:rPr lang="en-GB" sz="1000" dirty="0" smtClean="0"/>
                <a:t>(6)</a:t>
              </a:r>
              <a:endParaRPr lang="en-GB" sz="1000" dirty="0"/>
            </a:p>
            <a:p>
              <a:pPr algn="ctr"/>
              <a:endParaRPr lang="en-GB" sz="10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kern="12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775037" y="3200063"/>
            <a:ext cx="1309132" cy="846502"/>
            <a:chOff x="2558843" y="1632"/>
            <a:chExt cx="1545209" cy="694102"/>
          </a:xfrm>
        </p:grpSpPr>
        <p:sp>
          <p:nvSpPr>
            <p:cNvPr id="21" name="Rectangle 20"/>
            <p:cNvSpPr/>
            <p:nvPr/>
          </p:nvSpPr>
          <p:spPr>
            <a:xfrm>
              <a:off x="2558843" y="1632"/>
              <a:ext cx="1545209" cy="69410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 smtClean="0"/>
                <a:t>Medical Staffing / </a:t>
              </a:r>
              <a:r>
                <a:rPr lang="en-GB" sz="1000" b="1" dirty="0" err="1" smtClean="0"/>
                <a:t>Erostering</a:t>
              </a:r>
              <a:r>
                <a:rPr lang="en-GB" sz="1000" b="1" dirty="0" smtClean="0"/>
                <a:t> Assistants</a:t>
              </a:r>
            </a:p>
            <a:p>
              <a:pPr algn="ctr"/>
              <a:r>
                <a:rPr lang="en-GB" sz="1000" dirty="0" smtClean="0"/>
                <a:t>(2)</a:t>
              </a:r>
              <a:endParaRPr lang="en-GB" sz="10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kern="1200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310218" y="3228346"/>
            <a:ext cx="1656184" cy="597366"/>
            <a:chOff x="2571831" y="1632"/>
            <a:chExt cx="1656184" cy="694102"/>
          </a:xfrm>
        </p:grpSpPr>
        <p:sp>
          <p:nvSpPr>
            <p:cNvPr id="24" name="Rectangle 23"/>
            <p:cNvSpPr/>
            <p:nvPr/>
          </p:nvSpPr>
          <p:spPr>
            <a:xfrm>
              <a:off x="2571831" y="1632"/>
              <a:ext cx="1656184" cy="69410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 smtClean="0"/>
                <a:t>Recruitment Team Leader 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kern="12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300192" y="4046565"/>
            <a:ext cx="1656184" cy="730864"/>
            <a:chOff x="2571831" y="1632"/>
            <a:chExt cx="1656184" cy="738271"/>
          </a:xfrm>
        </p:grpSpPr>
        <p:sp>
          <p:nvSpPr>
            <p:cNvPr id="27" name="Rectangle 26"/>
            <p:cNvSpPr/>
            <p:nvPr/>
          </p:nvSpPr>
          <p:spPr>
            <a:xfrm>
              <a:off x="2571831" y="1632"/>
              <a:ext cx="1656184" cy="73827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 smtClean="0"/>
                <a:t>Recruitment Officers </a:t>
              </a:r>
            </a:p>
            <a:p>
              <a:pPr algn="ctr"/>
              <a:r>
                <a:rPr lang="en-GB" sz="1000" dirty="0" smtClean="0"/>
                <a:t>(8)</a:t>
              </a:r>
              <a:endParaRPr lang="en-GB" sz="10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715847" y="45801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kern="12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310218" y="4959597"/>
            <a:ext cx="1656184" cy="1752851"/>
            <a:chOff x="2568269" y="-778071"/>
            <a:chExt cx="1545137" cy="1473805"/>
          </a:xfrm>
        </p:grpSpPr>
        <p:sp>
          <p:nvSpPr>
            <p:cNvPr id="30" name="Rectangle 29"/>
            <p:cNvSpPr/>
            <p:nvPr/>
          </p:nvSpPr>
          <p:spPr>
            <a:xfrm>
              <a:off x="2568269" y="-778071"/>
              <a:ext cx="1545137" cy="77896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 smtClean="0"/>
                <a:t>Recruitment Assistants </a:t>
              </a:r>
            </a:p>
            <a:p>
              <a:pPr algn="ctr"/>
              <a:r>
                <a:rPr lang="en-GB" sz="1000" dirty="0" smtClean="0"/>
                <a:t>(2)</a:t>
              </a:r>
              <a:endParaRPr lang="en-GB" sz="1000" dirty="0"/>
            </a:p>
            <a:p>
              <a:pPr algn="ctr"/>
              <a:r>
                <a:rPr lang="en-GB" sz="1000" b="1" dirty="0"/>
                <a:t>Apprentice</a:t>
              </a:r>
            </a:p>
            <a:p>
              <a:pPr algn="ctr"/>
              <a:r>
                <a:rPr lang="en-GB" sz="1000" dirty="0" smtClean="0"/>
                <a:t>(1)</a:t>
              </a:r>
              <a:endParaRPr lang="en-GB" sz="10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kern="1200" dirty="0"/>
            </a:p>
          </p:txBody>
        </p:sp>
      </p:grpSp>
      <p:cxnSp>
        <p:nvCxnSpPr>
          <p:cNvPr id="35" name="Straight Connector 34"/>
          <p:cNvCxnSpPr>
            <a:stCxn id="12" idx="2"/>
            <a:endCxn id="21" idx="0"/>
          </p:cNvCxnSpPr>
          <p:nvPr/>
        </p:nvCxnSpPr>
        <p:spPr>
          <a:xfrm>
            <a:off x="5429602" y="3042982"/>
            <a:ext cx="1" cy="157081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3" idx="2"/>
            <a:endCxn id="24" idx="0"/>
          </p:cNvCxnSpPr>
          <p:nvPr/>
        </p:nvCxnSpPr>
        <p:spPr>
          <a:xfrm>
            <a:off x="7128284" y="2930360"/>
            <a:ext cx="10026" cy="297986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119598" y="3717032"/>
            <a:ext cx="5302" cy="334214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119598" y="2191799"/>
            <a:ext cx="0" cy="157081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416944" y="2211228"/>
            <a:ext cx="0" cy="157081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653583" y="2202995"/>
            <a:ext cx="0" cy="157081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012960" y="2180556"/>
            <a:ext cx="5106638" cy="112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7" idx="2"/>
          </p:cNvCxnSpPr>
          <p:nvPr/>
        </p:nvCxnSpPr>
        <p:spPr>
          <a:xfrm>
            <a:off x="4775035" y="1962862"/>
            <a:ext cx="0" cy="228937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1154228" y="1740078"/>
            <a:ext cx="1572678" cy="3561129"/>
            <a:chOff x="2531374" y="1632"/>
            <a:chExt cx="1572678" cy="2695147"/>
          </a:xfrm>
        </p:grpSpPr>
        <p:sp>
          <p:nvSpPr>
            <p:cNvPr id="56" name="Rectangle 55"/>
            <p:cNvSpPr/>
            <p:nvPr/>
          </p:nvSpPr>
          <p:spPr>
            <a:xfrm>
              <a:off x="2531374" y="2179703"/>
              <a:ext cx="1388205" cy="51707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 smtClean="0"/>
                <a:t>Rota Coordinator Assistants </a:t>
              </a:r>
            </a:p>
            <a:p>
              <a:pPr algn="ctr"/>
              <a:r>
                <a:rPr lang="en-GB" sz="1000" dirty="0" smtClean="0"/>
                <a:t>(4)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kern="1200" dirty="0"/>
            </a:p>
          </p:txBody>
        </p:sp>
      </p:grpSp>
      <p:cxnSp>
        <p:nvCxnSpPr>
          <p:cNvPr id="62" name="Straight Connector 61"/>
          <p:cNvCxnSpPr/>
          <p:nvPr/>
        </p:nvCxnSpPr>
        <p:spPr>
          <a:xfrm>
            <a:off x="1995411" y="2689217"/>
            <a:ext cx="106442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4908054" y="5632346"/>
            <a:ext cx="1223240" cy="103354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GB" sz="1200" b="1" dirty="0" smtClean="0">
                <a:solidFill>
                  <a:schemeClr val="bg1"/>
                </a:solidFill>
              </a:rPr>
              <a:t>Apprentice</a:t>
            </a:r>
            <a:r>
              <a:rPr lang="en-GB" sz="800" dirty="0" smtClean="0">
                <a:solidFill>
                  <a:schemeClr val="bg1"/>
                </a:solidFill>
              </a:rPr>
              <a:t> 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GB" sz="800" dirty="0" smtClean="0">
                <a:solidFill>
                  <a:schemeClr val="bg1"/>
                </a:solidFill>
              </a:rPr>
              <a:t>Julie Harrison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endParaRPr lang="en-GB" sz="800" dirty="0">
              <a:solidFill>
                <a:schemeClr val="bg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endParaRPr lang="en-GB" sz="800" dirty="0" smtClean="0">
              <a:solidFill>
                <a:schemeClr val="bg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endParaRPr lang="en-GB" sz="800" dirty="0">
              <a:solidFill>
                <a:schemeClr val="bg1"/>
              </a:solidFill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 flipV="1">
            <a:off x="6220320" y="5426478"/>
            <a:ext cx="147824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endCxn id="13" idx="1"/>
          </p:cNvCxnSpPr>
          <p:nvPr/>
        </p:nvCxnSpPr>
        <p:spPr>
          <a:xfrm flipV="1">
            <a:off x="6215253" y="2639620"/>
            <a:ext cx="84939" cy="563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215253" y="2697003"/>
            <a:ext cx="490" cy="2729476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6215744" y="3612624"/>
            <a:ext cx="8444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H="1">
            <a:off x="6368144" y="3765024"/>
            <a:ext cx="8444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215744" y="4548158"/>
            <a:ext cx="8444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933613" y="4216881"/>
            <a:ext cx="1632666" cy="802213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000" b="1" dirty="0" smtClean="0"/>
              <a:t>Appraisal and Revalidation Medical Staffing Officer</a:t>
            </a:r>
          </a:p>
          <a:p>
            <a:pPr algn="ctr"/>
            <a:r>
              <a:rPr lang="en-GB" sz="1000" dirty="0" smtClean="0"/>
              <a:t>(1)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3707300" y="2697003"/>
            <a:ext cx="0" cy="466714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49563" y="2868076"/>
            <a:ext cx="1650671" cy="84895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/>
              <a:t>Rota Coordinator Team Leader</a:t>
            </a:r>
          </a:p>
          <a:p>
            <a:pPr algn="ctr"/>
            <a:r>
              <a:rPr lang="en-GB" sz="1000" dirty="0" smtClean="0"/>
              <a:t>(2)</a:t>
            </a:r>
          </a:p>
        </p:txBody>
      </p:sp>
      <p:cxnSp>
        <p:nvCxnSpPr>
          <p:cNvPr id="10" name="Straight Connector 9"/>
          <p:cNvCxnSpPr>
            <a:stCxn id="8" idx="2"/>
            <a:endCxn id="15" idx="0"/>
          </p:cNvCxnSpPr>
          <p:nvPr/>
        </p:nvCxnSpPr>
        <p:spPr>
          <a:xfrm>
            <a:off x="1974899" y="3717032"/>
            <a:ext cx="0" cy="137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8" idx="0"/>
          </p:cNvCxnSpPr>
          <p:nvPr/>
        </p:nvCxnSpPr>
        <p:spPr>
          <a:xfrm flipH="1">
            <a:off x="1974899" y="2202995"/>
            <a:ext cx="38061" cy="6650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113502" y="4610321"/>
            <a:ext cx="5302" cy="334214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01998" y="3894634"/>
            <a:ext cx="5302" cy="334214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1955550" y="4365104"/>
            <a:ext cx="5302" cy="334214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61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Custom 3">
      <a:dk1>
        <a:sysClr val="windowText" lastClr="000000"/>
      </a:dk1>
      <a:lt1>
        <a:sysClr val="window" lastClr="FFFFFF"/>
      </a:lt1>
      <a:dk2>
        <a:srgbClr val="0072CE"/>
      </a:dk2>
      <a:lt2>
        <a:srgbClr val="EEECE1"/>
      </a:lt2>
      <a:accent1>
        <a:srgbClr val="005EB8"/>
      </a:accent1>
      <a:accent2>
        <a:srgbClr val="41B6E6"/>
      </a:accent2>
      <a:accent3>
        <a:srgbClr val="009639"/>
      </a:accent3>
      <a:accent4>
        <a:srgbClr val="00A9CE"/>
      </a:accent4>
      <a:accent5>
        <a:srgbClr val="DA291C"/>
      </a:accent5>
      <a:accent6>
        <a:srgbClr val="ED8B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4430</TotalTime>
  <Words>466</Words>
  <Application>Microsoft Office PowerPoint</Application>
  <PresentationFormat>On-screen Show (4:3)</PresentationFormat>
  <Paragraphs>138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2_Office Theme</vt:lpstr>
      <vt:lpstr>PowerPoint Presentation</vt:lpstr>
      <vt:lpstr>Senior Management Team</vt:lpstr>
      <vt:lpstr>Corporate Team  HR Operations</vt:lpstr>
      <vt:lpstr>HR Business Partner Team</vt:lpstr>
      <vt:lpstr>Employee Relations Team</vt:lpstr>
      <vt:lpstr>People &amp; Organisational  Development  Team</vt:lpstr>
      <vt:lpstr>Workforce Information Team</vt:lpstr>
      <vt:lpstr>Learning Education and Widening Participation Team</vt:lpstr>
      <vt:lpstr>Medical Staffing &amp; Recruitment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Lawley, Christopher (RJE) UHNS</dc:creator>
  <cp:lastModifiedBy>soperc90</cp:lastModifiedBy>
  <cp:revision>255</cp:revision>
  <cp:lastPrinted>2019-05-07T12:57:47Z</cp:lastPrinted>
  <dcterms:created xsi:type="dcterms:W3CDTF">2016-02-15T09:14:38Z</dcterms:created>
  <dcterms:modified xsi:type="dcterms:W3CDTF">2021-12-10T20:59:24Z</dcterms:modified>
</cp:coreProperties>
</file>