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200" d="100"/>
          <a:sy n="200" d="100"/>
        </p:scale>
        <p:origin x="-1230" y="-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CF23-DC78-4C4F-978D-DB676CBA740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C98F-02DC-44CC-B849-D233D444F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870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CF23-DC78-4C4F-978D-DB676CBA740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C98F-02DC-44CC-B849-D233D444F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632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CF23-DC78-4C4F-978D-DB676CBA740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C98F-02DC-44CC-B849-D233D444F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35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CF23-DC78-4C4F-978D-DB676CBA740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C98F-02DC-44CC-B849-D233D444F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253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CF23-DC78-4C4F-978D-DB676CBA740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C98F-02DC-44CC-B849-D233D444F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880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CF23-DC78-4C4F-978D-DB676CBA740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C98F-02DC-44CC-B849-D233D444F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065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CF23-DC78-4C4F-978D-DB676CBA740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C98F-02DC-44CC-B849-D233D444F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34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CF23-DC78-4C4F-978D-DB676CBA740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C98F-02DC-44CC-B849-D233D444F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278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CF23-DC78-4C4F-978D-DB676CBA740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C98F-02DC-44CC-B849-D233D444F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247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CF23-DC78-4C4F-978D-DB676CBA740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C98F-02DC-44CC-B849-D233D444F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681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BCF23-DC78-4C4F-978D-DB676CBA740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C98F-02DC-44CC-B849-D233D444F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180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BCF23-DC78-4C4F-978D-DB676CBA7406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6C98F-02DC-44CC-B849-D233D444F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70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16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1" indent="-359181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5" indent="-299317" algn="l" defTabSz="957816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257300" y="285749"/>
            <a:ext cx="680085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Radiotherapy Physics – </a:t>
            </a:r>
            <a:r>
              <a:rPr lang="en-GB" dirty="0" smtClean="0"/>
              <a:t>Dosimetry Team </a:t>
            </a:r>
            <a:r>
              <a:rPr lang="en-GB" dirty="0" smtClean="0"/>
              <a:t>Structure </a:t>
            </a:r>
            <a:r>
              <a:rPr lang="en-GB" dirty="0" smtClean="0"/>
              <a:t>(Feb 2021</a:t>
            </a:r>
            <a:r>
              <a:rPr lang="en-GB" dirty="0" smtClean="0"/>
              <a:t>)</a:t>
            </a:r>
            <a:endParaRPr lang="en-GB" dirty="0"/>
          </a:p>
        </p:txBody>
      </p:sp>
      <p:grpSp>
        <p:nvGrpSpPr>
          <p:cNvPr id="231" name="Group 230"/>
          <p:cNvGrpSpPr/>
          <p:nvPr/>
        </p:nvGrpSpPr>
        <p:grpSpPr>
          <a:xfrm>
            <a:off x="2966574" y="1051931"/>
            <a:ext cx="2603491" cy="4047383"/>
            <a:chOff x="5847939" y="1412674"/>
            <a:chExt cx="2603491" cy="4047383"/>
          </a:xfrm>
        </p:grpSpPr>
        <p:sp>
          <p:nvSpPr>
            <p:cNvPr id="79" name="Flowchart: Process 78"/>
            <p:cNvSpPr/>
            <p:nvPr/>
          </p:nvSpPr>
          <p:spPr>
            <a:xfrm>
              <a:off x="7153005" y="1412674"/>
              <a:ext cx="828000" cy="3492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00" dirty="0" smtClean="0"/>
                <a:t>8D: Head of </a:t>
              </a:r>
              <a:r>
                <a:rPr lang="en-GB" sz="500" dirty="0" smtClean="0"/>
                <a:t>Department</a:t>
              </a:r>
            </a:p>
            <a:p>
              <a:pPr algn="ctr"/>
              <a:r>
                <a:rPr lang="en-GB" sz="500" dirty="0" smtClean="0"/>
                <a:t>(Healthcare Scientist)</a:t>
              </a:r>
              <a:endParaRPr lang="en-GB" sz="500" dirty="0" smtClean="0"/>
            </a:p>
          </p:txBody>
        </p:sp>
        <p:sp>
          <p:nvSpPr>
            <p:cNvPr id="82" name="Flowchart: Process 81"/>
            <p:cNvSpPr/>
            <p:nvPr/>
          </p:nvSpPr>
          <p:spPr>
            <a:xfrm>
              <a:off x="5847939" y="2102272"/>
              <a:ext cx="828000" cy="3492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00" dirty="0" smtClean="0"/>
                <a:t>8B: Head of </a:t>
              </a:r>
              <a:r>
                <a:rPr lang="en-GB" sz="500" dirty="0" smtClean="0"/>
                <a:t>Planning</a:t>
              </a:r>
            </a:p>
            <a:p>
              <a:pPr algn="ctr"/>
              <a:r>
                <a:rPr lang="en-GB" sz="500" dirty="0"/>
                <a:t>(Healthcare Scientist</a:t>
              </a:r>
              <a:r>
                <a:rPr lang="en-GB" sz="500" dirty="0" smtClean="0"/>
                <a:t>)</a:t>
              </a:r>
              <a:endParaRPr lang="en-GB" sz="500" dirty="0"/>
            </a:p>
          </p:txBody>
        </p:sp>
        <p:sp>
          <p:nvSpPr>
            <p:cNvPr id="94" name="Flowchart: Process 93"/>
            <p:cNvSpPr/>
            <p:nvPr/>
          </p:nvSpPr>
          <p:spPr>
            <a:xfrm>
              <a:off x="6675939" y="3362707"/>
              <a:ext cx="834158" cy="3492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00" dirty="0"/>
                <a:t>7</a:t>
              </a:r>
              <a:r>
                <a:rPr lang="en-GB" sz="500" dirty="0" smtClean="0"/>
                <a:t>: </a:t>
              </a:r>
              <a:r>
                <a:rPr lang="en-GB" sz="500" dirty="0" smtClean="0"/>
                <a:t> Senior Dosimetrist </a:t>
              </a:r>
              <a:r>
                <a:rPr lang="en-GB" sz="500" dirty="0" smtClean="0"/>
                <a:t>(AHP)</a:t>
              </a:r>
              <a:endParaRPr lang="en-GB" sz="500" dirty="0" smtClean="0"/>
            </a:p>
          </p:txBody>
        </p:sp>
        <p:sp>
          <p:nvSpPr>
            <p:cNvPr id="126" name="Flowchart: Process 125"/>
            <p:cNvSpPr/>
            <p:nvPr/>
          </p:nvSpPr>
          <p:spPr>
            <a:xfrm>
              <a:off x="7153005" y="2726172"/>
              <a:ext cx="828000" cy="3492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00" dirty="0" smtClean="0"/>
                <a:t>8A: Chief </a:t>
              </a:r>
              <a:r>
                <a:rPr lang="en-GB" sz="500" dirty="0" smtClean="0"/>
                <a:t>Dosimetrist</a:t>
              </a:r>
              <a:endParaRPr lang="en-GB" sz="500" dirty="0"/>
            </a:p>
            <a:p>
              <a:pPr algn="ctr"/>
              <a:r>
                <a:rPr lang="en-GB" sz="500" dirty="0" smtClean="0"/>
                <a:t>(AHP)</a:t>
              </a:r>
            </a:p>
          </p:txBody>
        </p:sp>
        <p:cxnSp>
          <p:nvCxnSpPr>
            <p:cNvPr id="134" name="Straight Connector 133"/>
            <p:cNvCxnSpPr/>
            <p:nvPr/>
          </p:nvCxnSpPr>
          <p:spPr>
            <a:xfrm>
              <a:off x="6682097" y="2271053"/>
              <a:ext cx="898342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Flowchart: Process 151"/>
            <p:cNvSpPr/>
            <p:nvPr/>
          </p:nvSpPr>
          <p:spPr>
            <a:xfrm>
              <a:off x="7623430" y="3937235"/>
              <a:ext cx="828000" cy="3492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00" dirty="0" smtClean="0"/>
                <a:t>6: Dosimetrist  </a:t>
              </a:r>
              <a:endParaRPr lang="en-GB" sz="500" dirty="0" smtClean="0"/>
            </a:p>
            <a:p>
              <a:pPr algn="ctr"/>
              <a:r>
                <a:rPr lang="en-GB" sz="500" dirty="0" smtClean="0"/>
                <a:t>(AHP)</a:t>
              </a:r>
              <a:endParaRPr lang="en-GB" sz="500" dirty="0" smtClean="0"/>
            </a:p>
          </p:txBody>
        </p:sp>
        <p:sp>
          <p:nvSpPr>
            <p:cNvPr id="153" name="Flowchart: Process 152"/>
            <p:cNvSpPr/>
            <p:nvPr/>
          </p:nvSpPr>
          <p:spPr>
            <a:xfrm>
              <a:off x="6682097" y="4525675"/>
              <a:ext cx="828000" cy="3492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00" dirty="0"/>
                <a:t>5</a:t>
              </a:r>
              <a:r>
                <a:rPr lang="en-GB" sz="500" dirty="0" smtClean="0"/>
                <a:t>: Qualified Dosimetrist </a:t>
              </a:r>
              <a:endParaRPr lang="en-GB" sz="500" dirty="0" smtClean="0"/>
            </a:p>
            <a:p>
              <a:pPr algn="ctr"/>
              <a:r>
                <a:rPr lang="en-GB" sz="500" dirty="0" smtClean="0"/>
                <a:t>(AHP)</a:t>
              </a:r>
              <a:endParaRPr lang="en-GB" sz="500" dirty="0" smtClean="0"/>
            </a:p>
          </p:txBody>
        </p:sp>
        <p:cxnSp>
          <p:nvCxnSpPr>
            <p:cNvPr id="228" name="Straight Connector 227"/>
            <p:cNvCxnSpPr>
              <a:endCxn id="126" idx="2"/>
            </p:cNvCxnSpPr>
            <p:nvPr/>
          </p:nvCxnSpPr>
          <p:spPr>
            <a:xfrm flipH="1" flipV="1">
              <a:off x="7567005" y="3075372"/>
              <a:ext cx="2" cy="20973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lbow Connector 11"/>
            <p:cNvCxnSpPr>
              <a:stCxn id="152" idx="0"/>
            </p:cNvCxnSpPr>
            <p:nvPr/>
          </p:nvCxnSpPr>
          <p:spPr>
            <a:xfrm rot="16200000" flipV="1">
              <a:off x="7740693" y="3640498"/>
              <a:ext cx="125330" cy="468144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Flowchart: Process 65"/>
            <p:cNvSpPr/>
            <p:nvPr/>
          </p:nvSpPr>
          <p:spPr>
            <a:xfrm>
              <a:off x="7166439" y="5110857"/>
              <a:ext cx="828000" cy="3492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00" dirty="0" smtClean="0"/>
                <a:t>4: Apprentice </a:t>
              </a:r>
              <a:r>
                <a:rPr lang="en-GB" sz="500" dirty="0" smtClean="0"/>
                <a:t>Dosimetrist (AHP) </a:t>
              </a:r>
              <a:endParaRPr lang="en-GB" sz="500" dirty="0" smtClean="0"/>
            </a:p>
          </p:txBody>
        </p:sp>
        <p:cxnSp>
          <p:nvCxnSpPr>
            <p:cNvPr id="15" name="Elbow Connector 14"/>
            <p:cNvCxnSpPr>
              <a:stCxn id="153" idx="0"/>
            </p:cNvCxnSpPr>
            <p:nvPr/>
          </p:nvCxnSpPr>
          <p:spPr>
            <a:xfrm rot="5400000" flipH="1" flipV="1">
              <a:off x="7270298" y="4226350"/>
              <a:ext cx="125125" cy="473527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Straight Connector 2"/>
            <p:cNvCxnSpPr/>
            <p:nvPr/>
          </p:nvCxnSpPr>
          <p:spPr>
            <a:xfrm>
              <a:off x="7092804" y="3209930"/>
              <a:ext cx="474201" cy="52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V="1">
              <a:off x="7092804" y="3215206"/>
              <a:ext cx="0" cy="1527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 flipV="1">
              <a:off x="7567005" y="1761874"/>
              <a:ext cx="2" cy="9570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6620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62</Words>
  <Application>Microsoft Office PowerPoint</Application>
  <PresentationFormat>A4 Paper (210x297 mm)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Hospitals of North Midlands NHS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tudhop90</dc:creator>
  <cp:lastModifiedBy>edwac2</cp:lastModifiedBy>
  <cp:revision>30</cp:revision>
  <dcterms:created xsi:type="dcterms:W3CDTF">2020-11-13T11:28:58Z</dcterms:created>
  <dcterms:modified xsi:type="dcterms:W3CDTF">2021-02-08T14:19:18Z</dcterms:modified>
</cp:coreProperties>
</file>